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C1639-9CEA-4A44-8296-AEA890FB1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7AC12-D3DC-40C2-A89B-A88CC8E0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365D-DF7E-4903-BAF2-3EA71E27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A1A2B-B480-449C-82D5-91CE87BA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6B140-68F6-46C0-AF70-2F5283BF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4F159-0B41-44F4-A383-470AA055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9FEC98-A7CA-483C-B461-AC1524E38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47CCE-6469-419C-803E-88393776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B3088-EF20-4FE9-9766-51A40391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32705-B911-4DAC-9028-DCCC5E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8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AF4ABE-0FC9-4E73-8A9A-D1F9A395E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D02E5-B36D-4023-84D0-F41DFF407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2E7ED-F082-4C48-B97F-E5C20A2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300FB-0447-4A4D-8BF7-D2F223C9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A83A6-AD79-42D9-B907-031195EF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1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CC58D-8FF4-43FB-832F-0C9A7D01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097E4-CA2D-481F-8471-6D028155F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A4021-7A7D-423E-8D8E-F26E2845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68E3A-D2A9-4F6F-BDE5-F36BA91F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52AC1-4B2B-46A4-BC67-89FBEEE1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C86A4-48CF-42C1-A2EA-4A2A5E8D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905B5-C78D-4FC9-B9DF-2467B7F2C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07F4C-2FBB-44E3-B6F0-7F4D98E4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AD546-BB0C-478D-AE90-FFD860CD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3C989-6BAD-4C97-92DD-199B06F8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95E37-A27B-492D-BD27-094DF396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27052-7A14-4BEA-99AB-A2EC9052F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E433C1-AB2A-4678-8417-4E887E0CE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B717B-E332-4C40-81C1-7F828BC5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6D086-E3AB-44EE-B518-64723B76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DD92D-12BA-4107-B3F6-C5D26A4C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4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E2AE1-EB7E-40B5-85A0-EE80B9E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1A527-EADB-4007-A89D-AB320FD7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31FF3-F1EC-4D18-836C-35474595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545449-E12E-4859-9F6C-D776FEE01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02286D-737C-47F6-B6A5-F2745E5C9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DCCC3-DC69-4455-8DB5-081125A0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DD9DC5-6D60-459A-9947-48F419F0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13207-CA83-49D1-B24F-7BC24DAE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8BB7-08E9-4DC8-8BA5-1FFFEE82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204670-A441-46C3-89CC-F6F37427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3A8D2-35A5-4B9C-AF70-B69A73EF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213AB-52C7-4661-BC55-C92F3D64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421107-4D3E-4625-BBC0-B5E061FB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57869A-8C32-4943-9D9D-E7B4B2CB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57DCA-B981-458B-B8B8-232784E4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4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D86A8-7AAE-484C-BA28-139092BE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866DD-558B-491C-87B5-31D024C7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D910F-A5BE-46ED-ADD6-543F805B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08C1C-8870-4F85-B134-195DC33D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BCF33-173D-4DE2-9D1D-1600752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C7CDA-3A44-4EED-8839-9770BC7C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8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51000-B92E-4FDE-9DC7-44EF1E1E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5079E0-605C-4636-B621-99707C6C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D488F6-53F9-43FD-9E8D-E4B67117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752C4-0A0F-402C-A471-778F9FD2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58301-C535-456B-803A-57117B2A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EB958D-878A-4102-A728-FFB74625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2C57B-6D42-4720-B932-DDE3DD22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73544-C45C-4E37-BFE8-8C9CC976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A232A-120E-4F32-9FBE-00F1DE1DD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39EA-C768-4441-BD32-CFFA3167443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A6834-CEA7-4808-81BD-F96AB3DAA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F375B-B24A-47D4-A6B4-D2797A2C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828E6-C50F-4966-A10F-7C8C17D60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8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E447-5CDF-4E4F-9551-EF1F8507F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EA1FE-10CF-4318-A081-34AD58531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 Yeong Jeon</dc:creator>
  <cp:lastModifiedBy>Do Yeong Jeon</cp:lastModifiedBy>
  <cp:revision>2</cp:revision>
  <dcterms:created xsi:type="dcterms:W3CDTF">2020-07-16T08:14:54Z</dcterms:created>
  <dcterms:modified xsi:type="dcterms:W3CDTF">2020-07-16T11:14:05Z</dcterms:modified>
</cp:coreProperties>
</file>