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notesSlides/notesSlide2.xml" ContentType="application/vnd.openxmlformats-officedocument.presentationml.notesSlide+xml"/>
  <Override PartName="/ppt/media/image6.jpeg" ContentType="image/jpeg"/>
  <Override PartName="/ppt/media/image7.jpeg" ContentType="image/jpeg"/>
  <Override PartName="/ppt/media/image8.jpeg" ContentType="image/jpeg"/>
  <Override PartName="/ppt/media/image9.jpeg" ContentType="image/jpeg"/>
  <Override PartName="/ppt/media/image10.jpeg" ContentType="image/jpeg"/>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D0D6"/>
          </a:solidFill>
        </a:fill>
      </a:tcStyle>
    </a:wholeTbl>
    <a:band2H>
      <a:tcTxStyle b="def" i="def"/>
      <a:tcStyle>
        <a:tcBdr/>
        <a:fill>
          <a:solidFill>
            <a:srgbClr val="E7E9EC"/>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wholeTbl>
    <a:band2H>
      <a:tcTxStyle b="def" i="def"/>
      <a:tcStyle>
        <a:tcBdr/>
        <a:fill>
          <a:solidFill>
            <a:srgbClr val="FFFFFF"/>
          </a:solidFill>
        </a:fill>
      </a:tcStyle>
    </a:band2H>
    <a:firstCo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Col>
    <a:lastRow>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EEE7283C-3CF3-47DC-8721-378D4A62B228}" styleName="">
    <a:tblBg/>
    <a:wholeTbl>
      <a:tcTxStyle b="off" i="off">
        <a:fontRef idx="major">
          <a:srgbClr val="FFFFFF"/>
        </a:fontRef>
        <a:srgbClr val="FFFFFF"/>
      </a:tcTxStyle>
      <a:tcStyle>
        <a:tcBdr>
          <a:left>
            <a:ln w="12700" cap="flat">
              <a:solidFill>
                <a:srgbClr val="00517C"/>
              </a:solidFill>
              <a:prstDash val="solid"/>
              <a:round/>
            </a:ln>
          </a:left>
          <a:right>
            <a:ln w="12700" cap="flat">
              <a:solidFill>
                <a:srgbClr val="00517C"/>
              </a:solidFill>
              <a:prstDash val="solid"/>
              <a:round/>
            </a:ln>
          </a:right>
          <a:top>
            <a:ln w="12700" cap="flat">
              <a:solidFill>
                <a:srgbClr val="00517C"/>
              </a:solidFill>
              <a:prstDash val="solid"/>
              <a:round/>
            </a:ln>
          </a:top>
          <a:bottom>
            <a:ln w="127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rgbClr val="CAD5E7"/>
          </a:solidFill>
        </a:fill>
      </a:tcStyle>
    </a:wholeTbl>
    <a:band2H>
      <a:tcTxStyle b="def" i="def"/>
      <a:tcStyle>
        <a:tcBdr/>
        <a:fill>
          <a:solidFill>
            <a:srgbClr val="E6EBF4"/>
          </a:solidFill>
        </a:fill>
      </a:tcStyle>
    </a:band2H>
    <a:firstCol>
      <a:tcTxStyle b="on" i="off">
        <a:fontRef idx="major">
          <a:srgbClr val="00517C"/>
        </a:fontRef>
        <a:srgbClr val="00517C"/>
      </a:tcTxStyle>
      <a:tcStyle>
        <a:tcBdr>
          <a:left>
            <a:ln w="12700" cap="flat">
              <a:solidFill>
                <a:srgbClr val="00517C"/>
              </a:solidFill>
              <a:prstDash val="solid"/>
              <a:round/>
            </a:ln>
          </a:left>
          <a:right>
            <a:ln w="12700" cap="flat">
              <a:solidFill>
                <a:srgbClr val="00517C"/>
              </a:solidFill>
              <a:prstDash val="solid"/>
              <a:round/>
            </a:ln>
          </a:right>
          <a:top>
            <a:ln w="12700" cap="flat">
              <a:solidFill>
                <a:srgbClr val="00517C"/>
              </a:solidFill>
              <a:prstDash val="solid"/>
              <a:round/>
            </a:ln>
          </a:top>
          <a:bottom>
            <a:ln w="127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chemeClr val="accent1"/>
          </a:solidFill>
        </a:fill>
      </a:tcStyle>
    </a:firstCol>
    <a:lastRow>
      <a:tcTxStyle b="on" i="off">
        <a:fontRef idx="major">
          <a:srgbClr val="00517C"/>
        </a:fontRef>
        <a:srgbClr val="00517C"/>
      </a:tcTxStyle>
      <a:tcStyle>
        <a:tcBdr>
          <a:left>
            <a:ln w="12700" cap="flat">
              <a:solidFill>
                <a:srgbClr val="00517C"/>
              </a:solidFill>
              <a:prstDash val="solid"/>
              <a:round/>
            </a:ln>
          </a:left>
          <a:right>
            <a:ln w="12700" cap="flat">
              <a:solidFill>
                <a:srgbClr val="00517C"/>
              </a:solidFill>
              <a:prstDash val="solid"/>
              <a:round/>
            </a:ln>
          </a:right>
          <a:top>
            <a:ln w="38100" cap="flat">
              <a:solidFill>
                <a:srgbClr val="00517C"/>
              </a:solidFill>
              <a:prstDash val="solid"/>
              <a:round/>
            </a:ln>
          </a:top>
          <a:bottom>
            <a:ln w="127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chemeClr val="accent1"/>
          </a:solidFill>
        </a:fill>
      </a:tcStyle>
    </a:lastRow>
    <a:firstRow>
      <a:tcTxStyle b="on" i="off">
        <a:fontRef idx="major">
          <a:srgbClr val="00517C"/>
        </a:fontRef>
        <a:srgbClr val="00517C"/>
      </a:tcTxStyle>
      <a:tcStyle>
        <a:tcBdr>
          <a:left>
            <a:ln w="12700" cap="flat">
              <a:solidFill>
                <a:srgbClr val="00517C"/>
              </a:solidFill>
              <a:prstDash val="solid"/>
              <a:round/>
            </a:ln>
          </a:left>
          <a:right>
            <a:ln w="12700" cap="flat">
              <a:solidFill>
                <a:srgbClr val="00517C"/>
              </a:solidFill>
              <a:prstDash val="solid"/>
              <a:round/>
            </a:ln>
          </a:right>
          <a:top>
            <a:ln w="12700" cap="flat">
              <a:solidFill>
                <a:srgbClr val="00517C"/>
              </a:solidFill>
              <a:prstDash val="solid"/>
              <a:round/>
            </a:ln>
          </a:top>
          <a:bottom>
            <a:ln w="381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chemeClr val="accent1"/>
          </a:solidFill>
        </a:fill>
      </a:tcStyle>
    </a:firstRow>
  </a:tblStyle>
  <a:tblStyle styleId="{CF821DB8-F4EB-4A41-A1BA-3FCAFE7338EE}" styleName="">
    <a:tblBg/>
    <a:wholeTbl>
      <a:tcTxStyle b="off" i="off">
        <a:fontRef idx="major">
          <a:srgbClr val="FFFFFF"/>
        </a:fontRef>
        <a:srgbClr val="FFFFFF"/>
      </a:tcTxStyle>
      <a:tcStyle>
        <a:tcBdr>
          <a:left>
            <a:ln w="12700" cap="flat">
              <a:solidFill>
                <a:srgbClr val="00517C"/>
              </a:solidFill>
              <a:prstDash val="solid"/>
              <a:round/>
            </a:ln>
          </a:left>
          <a:right>
            <a:ln w="12700" cap="flat">
              <a:solidFill>
                <a:srgbClr val="00517C"/>
              </a:solidFill>
              <a:prstDash val="solid"/>
              <a:round/>
            </a:ln>
          </a:right>
          <a:top>
            <a:ln w="12700" cap="flat">
              <a:solidFill>
                <a:srgbClr val="00517C"/>
              </a:solidFill>
              <a:prstDash val="solid"/>
              <a:round/>
            </a:ln>
          </a:top>
          <a:bottom>
            <a:ln w="127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rgbClr val="CADCD9"/>
          </a:solidFill>
        </a:fill>
      </a:tcStyle>
    </a:wholeTbl>
    <a:band2H>
      <a:tcTxStyle b="def" i="def"/>
      <a:tcStyle>
        <a:tcBdr/>
        <a:fill>
          <a:solidFill>
            <a:srgbClr val="E6EEED"/>
          </a:solidFill>
        </a:fill>
      </a:tcStyle>
    </a:band2H>
    <a:firstCol>
      <a:tcTxStyle b="on" i="off">
        <a:fontRef idx="major">
          <a:srgbClr val="00517C"/>
        </a:fontRef>
        <a:srgbClr val="00517C"/>
      </a:tcTxStyle>
      <a:tcStyle>
        <a:tcBdr>
          <a:left>
            <a:ln w="12700" cap="flat">
              <a:solidFill>
                <a:srgbClr val="00517C"/>
              </a:solidFill>
              <a:prstDash val="solid"/>
              <a:round/>
            </a:ln>
          </a:left>
          <a:right>
            <a:ln w="12700" cap="flat">
              <a:solidFill>
                <a:srgbClr val="00517C"/>
              </a:solidFill>
              <a:prstDash val="solid"/>
              <a:round/>
            </a:ln>
          </a:right>
          <a:top>
            <a:ln w="12700" cap="flat">
              <a:solidFill>
                <a:srgbClr val="00517C"/>
              </a:solidFill>
              <a:prstDash val="solid"/>
              <a:round/>
            </a:ln>
          </a:top>
          <a:bottom>
            <a:ln w="127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chemeClr val="accent3"/>
          </a:solidFill>
        </a:fill>
      </a:tcStyle>
    </a:firstCol>
    <a:lastRow>
      <a:tcTxStyle b="on" i="off">
        <a:fontRef idx="major">
          <a:srgbClr val="00517C"/>
        </a:fontRef>
        <a:srgbClr val="00517C"/>
      </a:tcTxStyle>
      <a:tcStyle>
        <a:tcBdr>
          <a:left>
            <a:ln w="12700" cap="flat">
              <a:solidFill>
                <a:srgbClr val="00517C"/>
              </a:solidFill>
              <a:prstDash val="solid"/>
              <a:round/>
            </a:ln>
          </a:left>
          <a:right>
            <a:ln w="12700" cap="flat">
              <a:solidFill>
                <a:srgbClr val="00517C"/>
              </a:solidFill>
              <a:prstDash val="solid"/>
              <a:round/>
            </a:ln>
          </a:right>
          <a:top>
            <a:ln w="38100" cap="flat">
              <a:solidFill>
                <a:srgbClr val="00517C"/>
              </a:solidFill>
              <a:prstDash val="solid"/>
              <a:round/>
            </a:ln>
          </a:top>
          <a:bottom>
            <a:ln w="127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chemeClr val="accent3"/>
          </a:solidFill>
        </a:fill>
      </a:tcStyle>
    </a:lastRow>
    <a:firstRow>
      <a:tcTxStyle b="on" i="off">
        <a:fontRef idx="major">
          <a:srgbClr val="00517C"/>
        </a:fontRef>
        <a:srgbClr val="00517C"/>
      </a:tcTxStyle>
      <a:tcStyle>
        <a:tcBdr>
          <a:left>
            <a:ln w="12700" cap="flat">
              <a:solidFill>
                <a:srgbClr val="00517C"/>
              </a:solidFill>
              <a:prstDash val="solid"/>
              <a:round/>
            </a:ln>
          </a:left>
          <a:right>
            <a:ln w="12700" cap="flat">
              <a:solidFill>
                <a:srgbClr val="00517C"/>
              </a:solidFill>
              <a:prstDash val="solid"/>
              <a:round/>
            </a:ln>
          </a:right>
          <a:top>
            <a:ln w="12700" cap="flat">
              <a:solidFill>
                <a:srgbClr val="00517C"/>
              </a:solidFill>
              <a:prstDash val="solid"/>
              <a:round/>
            </a:ln>
          </a:top>
          <a:bottom>
            <a:ln w="381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chemeClr val="accent3"/>
          </a:solidFill>
        </a:fill>
      </a:tcStyle>
    </a:firstRow>
  </a:tblStyle>
  <a:tblStyle styleId="{33BA23B1-9221-436E-865A-0063620EA4FD}" styleName="">
    <a:tblBg/>
    <a:wholeTbl>
      <a:tcTxStyle b="off" i="off">
        <a:fontRef idx="major">
          <a:srgbClr val="FFFFFF"/>
        </a:fontRef>
        <a:srgbClr val="FFFFFF"/>
      </a:tcTxStyle>
      <a:tcStyle>
        <a:tcBdr>
          <a:left>
            <a:ln w="12700" cap="flat">
              <a:solidFill>
                <a:srgbClr val="00517C"/>
              </a:solidFill>
              <a:prstDash val="solid"/>
              <a:round/>
            </a:ln>
          </a:left>
          <a:right>
            <a:ln w="12700" cap="flat">
              <a:solidFill>
                <a:srgbClr val="00517C"/>
              </a:solidFill>
              <a:prstDash val="solid"/>
              <a:round/>
            </a:ln>
          </a:right>
          <a:top>
            <a:ln w="12700" cap="flat">
              <a:solidFill>
                <a:srgbClr val="00517C"/>
              </a:solidFill>
              <a:prstDash val="solid"/>
              <a:round/>
            </a:ln>
          </a:top>
          <a:bottom>
            <a:ln w="127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rgbClr val="FFF7CC"/>
          </a:solidFill>
        </a:fill>
      </a:tcStyle>
    </a:wholeTbl>
    <a:band2H>
      <a:tcTxStyle b="def" i="def"/>
      <a:tcStyle>
        <a:tcBdr/>
        <a:fill>
          <a:solidFill>
            <a:srgbClr val="FFFBE7"/>
          </a:solidFill>
        </a:fill>
      </a:tcStyle>
    </a:band2H>
    <a:firstCol>
      <a:tcTxStyle b="on" i="off">
        <a:fontRef idx="major">
          <a:srgbClr val="00517C"/>
        </a:fontRef>
        <a:srgbClr val="00517C"/>
      </a:tcTxStyle>
      <a:tcStyle>
        <a:tcBdr>
          <a:left>
            <a:ln w="12700" cap="flat">
              <a:solidFill>
                <a:srgbClr val="00517C"/>
              </a:solidFill>
              <a:prstDash val="solid"/>
              <a:round/>
            </a:ln>
          </a:left>
          <a:right>
            <a:ln w="12700" cap="flat">
              <a:solidFill>
                <a:srgbClr val="00517C"/>
              </a:solidFill>
              <a:prstDash val="solid"/>
              <a:round/>
            </a:ln>
          </a:right>
          <a:top>
            <a:ln w="12700" cap="flat">
              <a:solidFill>
                <a:srgbClr val="00517C"/>
              </a:solidFill>
              <a:prstDash val="solid"/>
              <a:round/>
            </a:ln>
          </a:top>
          <a:bottom>
            <a:ln w="127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chemeClr val="accent6"/>
          </a:solidFill>
        </a:fill>
      </a:tcStyle>
    </a:firstCol>
    <a:lastRow>
      <a:tcTxStyle b="on" i="off">
        <a:fontRef idx="major">
          <a:srgbClr val="00517C"/>
        </a:fontRef>
        <a:srgbClr val="00517C"/>
      </a:tcTxStyle>
      <a:tcStyle>
        <a:tcBdr>
          <a:left>
            <a:ln w="12700" cap="flat">
              <a:solidFill>
                <a:srgbClr val="00517C"/>
              </a:solidFill>
              <a:prstDash val="solid"/>
              <a:round/>
            </a:ln>
          </a:left>
          <a:right>
            <a:ln w="12700" cap="flat">
              <a:solidFill>
                <a:srgbClr val="00517C"/>
              </a:solidFill>
              <a:prstDash val="solid"/>
              <a:round/>
            </a:ln>
          </a:right>
          <a:top>
            <a:ln w="38100" cap="flat">
              <a:solidFill>
                <a:srgbClr val="00517C"/>
              </a:solidFill>
              <a:prstDash val="solid"/>
              <a:round/>
            </a:ln>
          </a:top>
          <a:bottom>
            <a:ln w="127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chemeClr val="accent6"/>
          </a:solidFill>
        </a:fill>
      </a:tcStyle>
    </a:lastRow>
    <a:firstRow>
      <a:tcTxStyle b="on" i="off">
        <a:fontRef idx="major">
          <a:srgbClr val="00517C"/>
        </a:fontRef>
        <a:srgbClr val="00517C"/>
      </a:tcTxStyle>
      <a:tcStyle>
        <a:tcBdr>
          <a:left>
            <a:ln w="12700" cap="flat">
              <a:solidFill>
                <a:srgbClr val="00517C"/>
              </a:solidFill>
              <a:prstDash val="solid"/>
              <a:round/>
            </a:ln>
          </a:left>
          <a:right>
            <a:ln w="12700" cap="flat">
              <a:solidFill>
                <a:srgbClr val="00517C"/>
              </a:solidFill>
              <a:prstDash val="solid"/>
              <a:round/>
            </a:ln>
          </a:right>
          <a:top>
            <a:ln w="12700" cap="flat">
              <a:solidFill>
                <a:srgbClr val="00517C"/>
              </a:solidFill>
              <a:prstDash val="solid"/>
              <a:round/>
            </a:ln>
          </a:top>
          <a:bottom>
            <a:ln w="381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chemeClr val="accent6"/>
          </a:solidFill>
        </a:fill>
      </a:tcStyle>
    </a:firstRow>
  </a:tblStyle>
  <a:tblStyle styleId="{2708684C-4D16-4618-839F-0558EEFCDFE6}" styleName="">
    <a:tblBg/>
    <a:wholeTbl>
      <a:tcTxStyle b="off"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00517C"/>
          </a:solidFill>
        </a:fill>
      </a:tcStyle>
    </a:band2H>
    <a:firstCol>
      <a:tcTxStyle b="on" i="off">
        <a:fontRef idx="major">
          <a:srgbClr val="00517C"/>
        </a:fontRef>
        <a:srgbClr val="00517C"/>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FFFFF"/>
        </a:fontRef>
        <a:srgbClr val="FFFFFF"/>
      </a:tcTxStyle>
      <a:tcStyle>
        <a:tcBdr>
          <a:left>
            <a:ln w="12700" cap="flat">
              <a:noFill/>
              <a:miter lim="400000"/>
            </a:ln>
          </a:left>
          <a:right>
            <a:ln w="12700" cap="flat">
              <a:noFill/>
              <a:miter lim="400000"/>
            </a:ln>
          </a:right>
          <a:top>
            <a:ln w="50800" cap="flat">
              <a:solidFill>
                <a:srgbClr val="FFFFFF"/>
              </a:solidFill>
              <a:prstDash val="solid"/>
              <a:round/>
            </a:ln>
          </a:top>
          <a:bottom>
            <a:ln w="25400" cap="flat">
              <a:solidFill>
                <a:srgbClr val="FFFFFF"/>
              </a:solidFill>
              <a:prstDash val="solid"/>
              <a:round/>
            </a:ln>
          </a:bottom>
          <a:insideH>
            <a:ln w="12700" cap="flat">
              <a:noFill/>
              <a:miter lim="400000"/>
            </a:ln>
          </a:insideH>
          <a:insideV>
            <a:ln w="12700" cap="flat">
              <a:noFill/>
              <a:miter lim="400000"/>
            </a:ln>
          </a:insideV>
        </a:tcBdr>
        <a:fill>
          <a:solidFill>
            <a:srgbClr val="00517C"/>
          </a:solidFill>
        </a:fill>
      </a:tcStyle>
    </a:lastRow>
    <a:firstRow>
      <a:tcTxStyle b="on" i="off">
        <a:fontRef idx="major">
          <a:srgbClr val="00517C"/>
        </a:fontRef>
        <a:srgbClr val="00517C"/>
      </a:tcTxStyle>
      <a:tcStyle>
        <a:tcBdr>
          <a:left>
            <a:ln w="12700" cap="flat">
              <a:noFill/>
              <a:miter lim="400000"/>
            </a:ln>
          </a:left>
          <a:right>
            <a:ln w="12700" cap="flat">
              <a:noFill/>
              <a:miter lim="400000"/>
            </a:ln>
          </a:right>
          <a:top>
            <a:ln w="25400" cap="flat">
              <a:solidFill>
                <a:srgbClr val="FFFFFF"/>
              </a:solidFill>
              <a:prstDash val="solid"/>
              <a:round/>
            </a:ln>
          </a:top>
          <a:bottom>
            <a:ln w="25400" cap="flat">
              <a:solidFill>
                <a:srgbClr val="FFFFFF"/>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56" name="Shape 156"/>
          <p:cNvSpPr/>
          <p:nvPr>
            <p:ph type="sldImg"/>
          </p:nvPr>
        </p:nvSpPr>
        <p:spPr>
          <a:xfrm>
            <a:off x="1143000" y="685800"/>
            <a:ext cx="4572000" cy="3429000"/>
          </a:xfrm>
          <a:prstGeom prst="rect">
            <a:avLst/>
          </a:prstGeom>
        </p:spPr>
        <p:txBody>
          <a:bodyPr/>
          <a:lstStyle/>
          <a:p>
            <a:pPr/>
          </a:p>
        </p:txBody>
      </p:sp>
      <p:sp>
        <p:nvSpPr>
          <p:cNvPr id="157" name="Shape 15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 Id="rId3" Type="http://schemas.openxmlformats.org/officeDocument/2006/relationships/hyperlink" Target="https://medium.com/@timboucher/adversarial-social-media-tactics-e8e9857fede4" TargetMode="External"/></Relationships>

</file>

<file path=ppt/notesSlides/_rels/notesSlide2.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 Id="rId3" Type="http://schemas.openxmlformats.org/officeDocument/2006/relationships/hyperlink" Target="https://www.stopfake.org/en/anatomy-of-an-info-war-how-russia-s-propaganda-machine-works-and-how-to-counter-it/" TargetMode="External"/><Relationship Id="rId4" Type="http://schemas.openxmlformats.org/officeDocument/2006/relationships/hyperlink" Target="https://twitter.com/katestarbird/status/954805298652332032" TargetMode="External"/></Relationships>

</file>

<file path=ppt/notesSlides/_rels/notesSlide3.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Shape 179"/>
          <p:cNvSpPr/>
          <p:nvPr>
            <p:ph type="sldImg"/>
          </p:nvPr>
        </p:nvSpPr>
        <p:spPr>
          <a:prstGeom prst="rect">
            <a:avLst/>
          </a:prstGeom>
        </p:spPr>
        <p:txBody>
          <a:bodyPr/>
          <a:lstStyle/>
          <a:p>
            <a:pPr/>
          </a:p>
        </p:txBody>
      </p:sp>
      <p:sp>
        <p:nvSpPr>
          <p:cNvPr id="180" name="Shape 180"/>
          <p:cNvSpPr/>
          <p:nvPr>
            <p:ph type="body" sz="quarter" idx="1"/>
          </p:nvPr>
        </p:nvSpPr>
        <p:spPr>
          <a:prstGeom prst="rect">
            <a:avLst/>
          </a:prstGeom>
        </p:spPr>
        <p:txBody>
          <a:bodyPr/>
          <a:lstStyle/>
          <a:p>
            <a:pPr>
              <a:defRPr sz="1100" u="sng">
                <a:solidFill>
                  <a:srgbClr val="2200CC"/>
                </a:solidFill>
              </a:defRPr>
            </a:pPr>
            <a:r>
              <a:rPr>
                <a:solidFill>
                  <a:schemeClr val="accent5"/>
                </a:solidFill>
                <a:uFill>
                  <a:solidFill>
                    <a:schemeClr val="accent5"/>
                  </a:solidFill>
                </a:uFill>
                <a:hlinkClick r:id="rId3" invalidUrl="" action="" tgtFrame="" tooltip="" history="1" highlightClick="0" endSnd="0"/>
              </a:rPr>
              <a:t>https://medium.com/@timboucher/adversarial-social-media-tactics-e8e9857fede4</a:t>
            </a:r>
          </a:p>
          <a:p>
            <a:pPr>
              <a:defRPr sz="1100"/>
            </a:pPr>
          </a:p>
          <a:p>
            <a:pPr>
              <a:defRPr sz="1100"/>
            </a:pPr>
            <a:r>
              <a:t>Bots: Bulk purchase, mostly amplifiers, little-to-no original content</a:t>
            </a:r>
          </a:p>
          <a:p>
            <a:pPr>
              <a:defRPr sz="1100"/>
            </a:pPr>
            <a:r>
              <a:t>Parody: Clearly counterfeit account used to satirize or diminish image</a:t>
            </a:r>
          </a:p>
          <a:p>
            <a:pPr>
              <a:defRPr sz="1100"/>
            </a:pPr>
            <a:r>
              <a:t>Spoof: Counterfeit account which closely copies real account.</a:t>
            </a:r>
          </a:p>
          <a:p>
            <a:pPr>
              <a:defRPr sz="1100"/>
            </a:pPr>
            <a:r>
              <a:t>Camouflage:  False account which mimics community of real accounts</a:t>
            </a:r>
          </a:p>
          <a:p>
            <a:pPr>
              <a:defRPr sz="1100"/>
            </a:pPr>
            <a:r>
              <a:t>Deep Cover:  False account accepted as real for long periods of time</a:t>
            </a:r>
          </a:p>
          <a:p>
            <a:pPr>
              <a:defRPr sz="1100"/>
            </a:pPr>
            <a:r>
              <a:t>Takeover:  Real account hijacked by adversary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Shape 194"/>
          <p:cNvSpPr/>
          <p:nvPr>
            <p:ph type="sldImg"/>
          </p:nvPr>
        </p:nvSpPr>
        <p:spPr>
          <a:prstGeom prst="rect">
            <a:avLst/>
          </a:prstGeom>
        </p:spPr>
        <p:txBody>
          <a:bodyPr/>
          <a:lstStyle/>
          <a:p>
            <a:pPr/>
          </a:p>
        </p:txBody>
      </p:sp>
      <p:sp>
        <p:nvSpPr>
          <p:cNvPr id="195" name="Shape 195"/>
          <p:cNvSpPr/>
          <p:nvPr>
            <p:ph type="body" sz="quarter" idx="1"/>
          </p:nvPr>
        </p:nvSpPr>
        <p:spPr>
          <a:prstGeom prst="rect">
            <a:avLst/>
          </a:prstGeom>
        </p:spPr>
        <p:txBody>
          <a:bodyPr/>
          <a:lstStyle/>
          <a:p>
            <a:pPr>
              <a:lnSpc>
                <a:spcPct val="115000"/>
              </a:lnSpc>
              <a:defRPr sz="1100"/>
            </a:pPr>
            <a:r>
              <a:t>The social strategies for mass population influence can be divided into five categories: Distort, Distract, Dismay, Dismiss, and Divide.</a:t>
            </a:r>
          </a:p>
          <a:p>
            <a:pPr>
              <a:lnSpc>
                <a:spcPct val="115000"/>
              </a:lnSpc>
              <a:defRPr sz="1100"/>
            </a:pPr>
            <a:r>
              <a:t> </a:t>
            </a:r>
          </a:p>
          <a:p>
            <a:pPr>
              <a:lnSpc>
                <a:spcPct val="115000"/>
              </a:lnSpc>
              <a:defRPr sz="1100"/>
            </a:pPr>
            <a:r>
              <a:t>•</a:t>
            </a:r>
            <a:r>
              <a:rPr b="1"/>
              <a:t>Distort</a:t>
            </a:r>
            <a:r>
              <a:t> the facts.  We’re not invading the Ukraine; we’re rescuing/protecting ethnic Russians.</a:t>
            </a:r>
          </a:p>
          <a:p>
            <a:pPr>
              <a:lnSpc>
                <a:spcPct val="115000"/>
              </a:lnSpc>
              <a:defRPr sz="1100"/>
            </a:pPr>
            <a:r>
              <a:t>•</a:t>
            </a:r>
            <a:r>
              <a:rPr b="1"/>
              <a:t>Dismiss</a:t>
            </a:r>
            <a:r>
              <a:t>: Critics and uncomfortable facts.  Make counter-accusations.  We’ve seen this one used often by China.  Every time the U.S. accuses China of stealing our intellectual property via illicit hacking, China retorts by first dismissing the accusation and then stating that they’re the targets of U.S. hacking.</a:t>
            </a:r>
          </a:p>
          <a:p>
            <a:pPr>
              <a:lnSpc>
                <a:spcPct val="115000"/>
              </a:lnSpc>
              <a:defRPr sz="1100"/>
            </a:pPr>
            <a:r>
              <a:t>•</a:t>
            </a:r>
            <a:r>
              <a:rPr b="1"/>
              <a:t>Distract</a:t>
            </a:r>
            <a:r>
              <a:t> from the main issue.  MH-17 was a tragedy.  Why is a commercial airliner flying over a war zone?</a:t>
            </a:r>
          </a:p>
          <a:p>
            <a:pPr>
              <a:lnSpc>
                <a:spcPct val="115000"/>
              </a:lnSpc>
              <a:defRPr sz="1100"/>
            </a:pPr>
            <a:r>
              <a:t>•</a:t>
            </a:r>
            <a:r>
              <a:rPr b="1"/>
              <a:t>Divide</a:t>
            </a:r>
            <a:r>
              <a:t>: Reduce trust, create confusion, and provoke populations. It’s not an accident when two groups at polar opposite ends of the political spectrum “magically” have competing events at the same time and place.</a:t>
            </a:r>
          </a:p>
          <a:p>
            <a:pPr>
              <a:lnSpc>
                <a:spcPct val="115000"/>
              </a:lnSpc>
              <a:defRPr sz="1100"/>
            </a:pPr>
            <a:r>
              <a:t>•</a:t>
            </a:r>
            <a:r>
              <a:rPr b="1"/>
              <a:t>Dismay</a:t>
            </a:r>
            <a:r>
              <a:t>: Ad-hominem – make personal attacks, insults and accusations.  This one is particularly interesting because by even addressing these attacks, you lend them credence.  Think about Pizzagate.  Making a preposterous claim suggesting that political elites have a secret sex dungeon full of kids is very hard to defend against without lending the accusations credence.</a:t>
            </a:r>
          </a:p>
          <a:p>
            <a:pPr>
              <a:lnSpc>
                <a:spcPct val="115000"/>
              </a:lnSpc>
              <a:defRPr sz="1100"/>
            </a:pPr>
            <a:r>
              <a:t>•</a:t>
            </a:r>
          </a:p>
          <a:p>
            <a:pPr>
              <a:lnSpc>
                <a:spcPct val="115000"/>
              </a:lnSpc>
              <a:defRPr sz="1100"/>
            </a:pPr>
            <a:r>
              <a:t>------------------------------------------------------</a:t>
            </a:r>
          </a:p>
          <a:p>
            <a:pPr>
              <a:lnSpc>
                <a:spcPct val="115000"/>
              </a:lnSpc>
              <a:defRPr sz="1100"/>
            </a:pPr>
            <a:r>
              <a:t>Reference:  Nimmo, Ben. 19 May 2015. “Anatomy of an Info-War:  How Russia’s Propaganda Machine Works, and How to Counter it.”  StopFake.org  01 December 2018&lt;</a:t>
            </a:r>
            <a:r>
              <a:rPr u="sng">
                <a:solidFill>
                  <a:schemeClr val="accent5"/>
                </a:solidFill>
                <a:uFill>
                  <a:solidFill>
                    <a:schemeClr val="accent5"/>
                  </a:solidFill>
                </a:uFill>
                <a:hlinkClick r:id="rId3" invalidUrl="" action="" tgtFrame="" tooltip="" history="1" highlightClick="0" endSnd="0"/>
              </a:rPr>
              <a:t>https://www.stopfake.org/en/anatomy-of-an-info-war-how-russia-s-propaganda-machine-works-and-how-to-counter-it/</a:t>
            </a:r>
            <a:r>
              <a:t> &gt;</a:t>
            </a:r>
          </a:p>
          <a:p>
            <a:pPr>
              <a:lnSpc>
                <a:spcPct val="115000"/>
              </a:lnSpc>
              <a:defRPr sz="1100"/>
            </a:pPr>
            <a:r>
              <a:t>Social graph: Dr. Kate Starbird, via </a:t>
            </a:r>
            <a:r>
              <a:rPr u="sng">
                <a:solidFill>
                  <a:schemeClr val="accent5"/>
                </a:solidFill>
                <a:uFill>
                  <a:solidFill>
                    <a:schemeClr val="accent5"/>
                  </a:solidFill>
                </a:uFill>
                <a:hlinkClick r:id="rId4" invalidUrl="" action="" tgtFrame="" tooltip="" history="1" highlightClick="0" endSnd="0"/>
              </a:rPr>
              <a:t>https://twitter.com/katestarbird/status/954805298652332032</a:t>
            </a:r>
            <a:r>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Shape 204"/>
          <p:cNvSpPr/>
          <p:nvPr>
            <p:ph type="sldImg"/>
          </p:nvPr>
        </p:nvSpPr>
        <p:spPr>
          <a:prstGeom prst="rect">
            <a:avLst/>
          </a:prstGeom>
        </p:spPr>
        <p:txBody>
          <a:bodyPr/>
          <a:lstStyle/>
          <a:p>
            <a:pPr/>
          </a:p>
        </p:txBody>
      </p:sp>
      <p:sp>
        <p:nvSpPr>
          <p:cNvPr id="205" name="Shape 205"/>
          <p:cNvSpPr/>
          <p:nvPr>
            <p:ph type="body" sz="quarter" idx="1"/>
          </p:nvPr>
        </p:nvSpPr>
        <p:spPr>
          <a:prstGeom prst="rect">
            <a:avLst/>
          </a:prstGeom>
        </p:spPr>
        <p:txBody>
          <a:bodyPr/>
          <a:lstStyle/>
          <a:p>
            <a:pPr>
              <a:defRPr sz="1200"/>
            </a:pPr>
            <a:r>
              <a:t>The cyber attack model (top), with its extension, the ATT&amp;CK model (bottom) looked promising.  </a:t>
            </a:r>
            <a:endParaRPr sz="1100"/>
          </a:p>
          <a:p>
            <a:pPr>
              <a:defRPr sz="1200"/>
            </a:pPr>
            <a:r>
              <a:t>Misinformation has rapid feedback, can target quickly… </a:t>
            </a:r>
            <a:endParaRPr sz="1100"/>
          </a:p>
          <a:p>
            <a:pPr>
              <a:defRPr sz="1100"/>
            </a:pPr>
            <a:endParaRPr sz="1200"/>
          </a:p>
          <a:p>
            <a:pPr>
              <a:defRPr sz="1200"/>
            </a:pPr>
            <a:r>
              <a:t>ATT&amp;CK phases:</a:t>
            </a:r>
            <a:endParaRPr sz="1100"/>
          </a:p>
          <a:p>
            <a:pPr>
              <a:defRPr sz="1200"/>
            </a:pPr>
            <a:r>
              <a:t>* Persistence – Any access, action, or configuration change to a system that gives an adversary a persistent presence on that system. Adversaries will often need to maintain access to systems through interruptions such as system restarts, loss of credentials, or other failures.</a:t>
            </a:r>
            <a:endParaRPr sz="1100"/>
          </a:p>
          <a:p>
            <a:pPr>
              <a:defRPr sz="1200"/>
            </a:pPr>
            <a:r>
              <a:t>• Privilege Escalation – The result of techniques that cause an adversary to obtain a higher level of permissions on a system or network. Certain tools or actions require a higher level of privilege to work and are likely necessary at many points throughout a remote operation.</a:t>
            </a:r>
            <a:endParaRPr sz="1100"/>
          </a:p>
          <a:p>
            <a:pPr>
              <a:defRPr sz="1200"/>
            </a:pPr>
            <a:r>
              <a:t>• Defense Evasion – Techniques an adversary may use for the purpose of evading detection or avoiding other defenses.</a:t>
            </a:r>
            <a:endParaRPr sz="1100"/>
          </a:p>
          <a:p>
            <a:pPr>
              <a:defRPr sz="1200"/>
            </a:pPr>
            <a:r>
              <a:t>• Credential Access – Techniques resulting in the access of, or control over, system, domain, or service credentials that are used within an enterprise environment.</a:t>
            </a:r>
            <a:endParaRPr sz="1100"/>
          </a:p>
          <a:p>
            <a:pPr>
              <a:defRPr sz="1200"/>
            </a:pPr>
            <a:r>
              <a:t>• Discovery – Techniques that allow an adversary to gain knowledge about a system and its internal network.</a:t>
            </a:r>
            <a:endParaRPr sz="1100"/>
          </a:p>
          <a:p>
            <a:pPr>
              <a:defRPr sz="1200"/>
            </a:pPr>
            <a:r>
              <a:t>• Lateral Movement – Techniques that enable an adversary to access and control remote systems on a network. Often the next step for lateral movement is remote execution of tools introduced by an adversary.</a:t>
            </a:r>
            <a:endParaRPr sz="1100"/>
          </a:p>
          <a:p>
            <a:pPr>
              <a:defRPr sz="1200"/>
            </a:pPr>
            <a:r>
              <a:t>• Execution – Techniques that result in execution of adversary-controlled code on a local or remote system.</a:t>
            </a:r>
            <a:endParaRPr sz="1100"/>
          </a:p>
          <a:p>
            <a:pPr>
              <a:defRPr sz="1200"/>
            </a:pPr>
            <a:r>
              <a:t>• Collection – Techniques used to identify and gather information, such as sensitive files, from a target network prior to exfiltration.</a:t>
            </a:r>
            <a:endParaRPr sz="1100"/>
          </a:p>
          <a:p>
            <a:pPr>
              <a:defRPr sz="1200"/>
            </a:pPr>
            <a:r>
              <a:t>• Exfiltration – Techniques and attributes that result or aid in an adversary removing files and information from a target network. This category also covers locations on a system or network where an adversary may look for information to exfiltrate.</a:t>
            </a:r>
            <a:endParaRPr sz="1100"/>
          </a:p>
          <a:p>
            <a:pPr>
              <a:defRPr sz="1200"/>
            </a:pPr>
            <a:r>
              <a:t>• Command and Control – Techniques and attributes of how adversaries communicate with systems under their control within a target network. Examples include using legitimate protocols such as HTTP to carry C2 information.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Shape 210"/>
          <p:cNvSpPr/>
          <p:nvPr>
            <p:ph type="sldImg"/>
          </p:nvPr>
        </p:nvSpPr>
        <p:spPr>
          <a:prstGeom prst="rect">
            <a:avLst/>
          </a:prstGeom>
        </p:spPr>
        <p:txBody>
          <a:bodyPr/>
          <a:lstStyle/>
          <a:p>
            <a:pPr/>
          </a:p>
        </p:txBody>
      </p:sp>
      <p:sp>
        <p:nvSpPr>
          <p:cNvPr id="211" name="Shape 211"/>
          <p:cNvSpPr/>
          <p:nvPr>
            <p:ph type="body" sz="quarter" idx="1"/>
          </p:nvPr>
        </p:nvSpPr>
        <p:spPr>
          <a:prstGeom prst="rect">
            <a:avLst/>
          </a:prstGeom>
        </p:spPr>
        <p:txBody>
          <a:bodyPr/>
          <a:lstStyle/>
          <a:p>
            <a:pPr>
              <a:defRPr sz="1200"/>
            </a:pPr>
            <a:r>
              <a:t>Mapping phases to techniques - really useful</a:t>
            </a:r>
            <a:endParaRPr sz="1100"/>
          </a:p>
          <a:p>
            <a:pPr>
              <a:defRPr sz="1200"/>
            </a:pPr>
            <a:r>
              <a:t>Each Tactic stage has a pick-list of Techniques - really useful</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Shape 226"/>
          <p:cNvSpPr/>
          <p:nvPr>
            <p:ph type="sldImg"/>
          </p:nvPr>
        </p:nvSpPr>
        <p:spPr>
          <a:prstGeom prst="rect">
            <a:avLst/>
          </a:prstGeom>
        </p:spPr>
        <p:txBody>
          <a:bodyPr/>
          <a:lstStyle/>
          <a:p>
            <a:pPr/>
          </a:p>
        </p:txBody>
      </p:sp>
      <p:sp>
        <p:nvSpPr>
          <p:cNvPr id="227" name="Shape 227"/>
          <p:cNvSpPr/>
          <p:nvPr>
            <p:ph type="body" sz="quarter" idx="1"/>
          </p:nvPr>
        </p:nvSpPr>
        <p:spPr>
          <a:prstGeom prst="rect">
            <a:avLst/>
          </a:prstGeom>
        </p:spPr>
        <p:txBody>
          <a:bodyPr/>
          <a:lstStyle/>
          <a:p>
            <a:pPr>
              <a:defRPr sz="1200"/>
            </a:pPr>
            <a:r>
              <a:t>STIX /TAXII works for this, makes sense</a:t>
            </a:r>
            <a:endParaRPr sz="1100"/>
          </a:p>
          <a:p>
            <a:pPr>
              <a:defRPr sz="1200"/>
            </a:pPr>
            <a:r>
              <a:t>… and we have to start filling these out…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4" name="Shape 234"/>
          <p:cNvSpPr/>
          <p:nvPr>
            <p:ph type="sldImg"/>
          </p:nvPr>
        </p:nvSpPr>
        <p:spPr>
          <a:prstGeom prst="rect">
            <a:avLst/>
          </a:prstGeom>
        </p:spPr>
        <p:txBody>
          <a:bodyPr/>
          <a:lstStyle/>
          <a:p>
            <a:pPr/>
          </a:p>
        </p:txBody>
      </p:sp>
      <p:sp>
        <p:nvSpPr>
          <p:cNvPr id="235" name="Shape 235"/>
          <p:cNvSpPr/>
          <p:nvPr>
            <p:ph type="body" sz="quarter" idx="1"/>
          </p:nvPr>
        </p:nvSpPr>
        <p:spPr>
          <a:prstGeom prst="rect">
            <a:avLst/>
          </a:prstGeom>
        </p:spPr>
        <p:txBody>
          <a:bodyPr/>
          <a:lstStyle/>
          <a:p>
            <a:pPr>
              <a:defRPr sz="1200"/>
            </a:pPr>
            <a:r>
              <a:t>TODO: Ways, means, ends in here</a:t>
            </a:r>
            <a:endParaRPr sz="1100"/>
          </a:p>
          <a:p>
            <a:pPr>
              <a:defRPr sz="1200"/>
            </a:pPr>
            <a:r>
              <a:t>Lots of secondary questions, e.g. what artifacts are they likely to leave when they do it?</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Google Shape;10;p2"/>
          <p:cNvSpPr/>
          <p:nvPr/>
        </p:nvSpPr>
        <p:spPr>
          <a:xfrm>
            <a:off x="1524800" y="672605"/>
            <a:ext cx="1081626" cy="11249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0"/>
                </a:lnTo>
              </a:path>
            </a:pathLst>
          </a:custGeom>
          <a:ln w="28575">
            <a:solidFill>
              <a:schemeClr val="accent5"/>
            </a:solidFill>
            <a:miter lim="8000"/>
          </a:ln>
        </p:spPr>
        <p:txBody>
          <a:bodyPr lIns="0" tIns="0" rIns="0" bIns="0"/>
          <a:lstStyle/>
          <a:p>
            <a:pPr>
              <a:defRPr>
                <a:solidFill>
                  <a:srgbClr val="000000"/>
                </a:solidFill>
              </a:defRPr>
            </a:pPr>
          </a:p>
        </p:txBody>
      </p:sp>
      <p:sp>
        <p:nvSpPr>
          <p:cNvPr id="12" name="Google Shape;11;p2"/>
          <p:cNvSpPr/>
          <p:nvPr/>
        </p:nvSpPr>
        <p:spPr>
          <a:xfrm rot="10800000">
            <a:off x="6537562" y="3342925"/>
            <a:ext cx="1081626" cy="11249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0"/>
                </a:lnTo>
              </a:path>
            </a:pathLst>
          </a:custGeom>
          <a:ln w="28575">
            <a:solidFill>
              <a:schemeClr val="accent5"/>
            </a:solidFill>
            <a:miter lim="8000"/>
          </a:ln>
        </p:spPr>
        <p:txBody>
          <a:bodyPr lIns="0" tIns="0" rIns="0" bIns="0"/>
          <a:lstStyle/>
          <a:p>
            <a:pPr>
              <a:defRPr>
                <a:solidFill>
                  <a:srgbClr val="000000"/>
                </a:solidFill>
              </a:defRPr>
            </a:pPr>
          </a:p>
        </p:txBody>
      </p:sp>
      <p:sp>
        <p:nvSpPr>
          <p:cNvPr id="13" name="Google Shape;12;p2"/>
          <p:cNvSpPr/>
          <p:nvPr/>
        </p:nvSpPr>
        <p:spPr>
          <a:xfrm>
            <a:off x="4359602" y="2817464"/>
            <a:ext cx="424801" cy="1"/>
          </a:xfrm>
          <a:prstGeom prst="line">
            <a:avLst/>
          </a:prstGeom>
          <a:ln w="38100">
            <a:solidFill>
              <a:schemeClr val="accent4"/>
            </a:solidFill>
          </a:ln>
        </p:spPr>
        <p:txBody>
          <a:bodyPr lIns="0" tIns="0" rIns="0" bIns="0"/>
          <a:lstStyle/>
          <a:p>
            <a:pPr/>
          </a:p>
        </p:txBody>
      </p:sp>
      <p:sp>
        <p:nvSpPr>
          <p:cNvPr id="14" name="Title Text"/>
          <p:cNvSpPr txBox="1"/>
          <p:nvPr>
            <p:ph type="title"/>
          </p:nvPr>
        </p:nvSpPr>
        <p:spPr>
          <a:xfrm>
            <a:off x="1680302" y="1188925"/>
            <a:ext cx="5783401" cy="1457401"/>
          </a:xfrm>
          <a:prstGeom prst="rect">
            <a:avLst/>
          </a:prstGeom>
        </p:spPr>
        <p:txBody>
          <a:bodyPr/>
          <a:lstStyle>
            <a:lvl1pPr algn="ctr">
              <a:defRPr sz="4000"/>
            </a:lvl1pPr>
          </a:lstStyle>
          <a:p>
            <a:pPr/>
            <a:r>
              <a:t>Title Text</a:t>
            </a:r>
          </a:p>
        </p:txBody>
      </p:sp>
      <p:sp>
        <p:nvSpPr>
          <p:cNvPr id="15" name="Body Level One…"/>
          <p:cNvSpPr txBox="1"/>
          <p:nvPr>
            <p:ph type="body" sz="quarter" idx="1"/>
          </p:nvPr>
        </p:nvSpPr>
        <p:spPr>
          <a:xfrm>
            <a:off x="1680302" y="3049449"/>
            <a:ext cx="5783401" cy="909001"/>
          </a:xfrm>
          <a:prstGeom prst="rect">
            <a:avLst/>
          </a:prstGeom>
        </p:spPr>
        <p:txBody>
          <a:bodyPr>
            <a:normAutofit fontScale="100000" lnSpcReduction="0"/>
          </a:bodyPr>
          <a:lstStyle>
            <a:lvl1pPr marL="342900" indent="-228600" algn="ctr">
              <a:lnSpc>
                <a:spcPct val="100000"/>
              </a:lnSpc>
              <a:buClrTx/>
              <a:buSzTx/>
              <a:buFontTx/>
              <a:buNone/>
              <a:defRPr sz="2400">
                <a:solidFill>
                  <a:schemeClr val="accent5"/>
                </a:solidFill>
                <a:latin typeface="Roboto Slab"/>
                <a:ea typeface="Roboto Slab"/>
                <a:cs typeface="Roboto Slab"/>
                <a:sym typeface="Roboto Slab"/>
              </a:defRPr>
            </a:lvl1pPr>
            <a:lvl2pPr marL="342900" indent="254000" algn="ctr">
              <a:lnSpc>
                <a:spcPct val="100000"/>
              </a:lnSpc>
              <a:buClrTx/>
              <a:buSzTx/>
              <a:buFontTx/>
              <a:buNone/>
              <a:defRPr sz="2400">
                <a:solidFill>
                  <a:schemeClr val="accent5"/>
                </a:solidFill>
                <a:latin typeface="Roboto Slab"/>
                <a:ea typeface="Roboto Slab"/>
                <a:cs typeface="Roboto Slab"/>
                <a:sym typeface="Roboto Slab"/>
              </a:defRPr>
            </a:lvl2pPr>
            <a:lvl3pPr marL="342900" indent="711200" algn="ctr">
              <a:lnSpc>
                <a:spcPct val="100000"/>
              </a:lnSpc>
              <a:buClrTx/>
              <a:buSzTx/>
              <a:buFontTx/>
              <a:buNone/>
              <a:defRPr sz="2400">
                <a:solidFill>
                  <a:schemeClr val="accent5"/>
                </a:solidFill>
                <a:latin typeface="Roboto Slab"/>
                <a:ea typeface="Roboto Slab"/>
                <a:cs typeface="Roboto Slab"/>
                <a:sym typeface="Roboto Slab"/>
              </a:defRPr>
            </a:lvl3pPr>
            <a:lvl4pPr marL="342900" indent="1168400" algn="ctr">
              <a:lnSpc>
                <a:spcPct val="100000"/>
              </a:lnSpc>
              <a:buClrTx/>
              <a:buSzTx/>
              <a:buFontTx/>
              <a:buNone/>
              <a:defRPr sz="2400">
                <a:solidFill>
                  <a:schemeClr val="accent5"/>
                </a:solidFill>
                <a:latin typeface="Roboto Slab"/>
                <a:ea typeface="Roboto Slab"/>
                <a:cs typeface="Roboto Slab"/>
                <a:sym typeface="Roboto Slab"/>
              </a:defRPr>
            </a:lvl4pPr>
            <a:lvl5pPr marL="342900" indent="1625600" algn="ctr">
              <a:lnSpc>
                <a:spcPct val="100000"/>
              </a:lnSpc>
              <a:buClrTx/>
              <a:buSzTx/>
              <a:buFontTx/>
              <a:buNone/>
              <a:defRPr sz="2400">
                <a:solidFill>
                  <a:schemeClr val="accent5"/>
                </a:solidFill>
                <a:latin typeface="Roboto Slab"/>
                <a:ea typeface="Roboto Slab"/>
                <a:cs typeface="Roboto Slab"/>
                <a:sym typeface="Roboto Slab"/>
              </a:defRPr>
            </a:lvl5pPr>
          </a:lstStyle>
          <a:p>
            <a:pPr/>
            <a:r>
              <a:t>Body Level One</a:t>
            </a:r>
          </a:p>
          <a:p>
            <a:pPr lvl="1"/>
            <a:r>
              <a:t>Body Level Two</a:t>
            </a:r>
          </a:p>
          <a:p>
            <a:pPr lvl="2"/>
            <a:r>
              <a:t>Body Level Three</a:t>
            </a:r>
          </a:p>
          <a:p>
            <a:pPr lvl="3"/>
            <a:r>
              <a:t>Body Level Four</a:t>
            </a:r>
          </a:p>
          <a:p>
            <a:pPr lvl="4"/>
            <a:r>
              <a:t>Body Level Five</a:t>
            </a:r>
          </a:p>
        </p:txBody>
      </p:sp>
      <p:sp>
        <p:nvSpPr>
          <p:cNvPr id="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99" name="Google Shape;53;p11"/>
          <p:cNvSpPr/>
          <p:nvPr/>
        </p:nvSpPr>
        <p:spPr>
          <a:xfrm>
            <a:off x="149" y="5076825"/>
            <a:ext cx="9143702" cy="66600"/>
          </a:xfrm>
          <a:prstGeom prst="rect">
            <a:avLst/>
          </a:prstGeom>
          <a:solidFill>
            <a:schemeClr val="accent4"/>
          </a:solidFill>
          <a:ln w="12700">
            <a:miter lim="400000"/>
          </a:ln>
        </p:spPr>
        <p:txBody>
          <a:bodyPr lIns="0" tIns="0" rIns="0" bIns="0" anchor="ctr"/>
          <a:lstStyle/>
          <a:p>
            <a:pPr>
              <a:defRPr>
                <a:solidFill>
                  <a:srgbClr val="000000"/>
                </a:solidFill>
              </a:defRPr>
            </a:pPr>
          </a:p>
        </p:txBody>
      </p:sp>
      <p:sp>
        <p:nvSpPr>
          <p:cNvPr id="100" name="xx%"/>
          <p:cNvSpPr txBox="1"/>
          <p:nvPr>
            <p:ph type="title" hasCustomPrompt="1"/>
          </p:nvPr>
        </p:nvSpPr>
        <p:spPr>
          <a:xfrm>
            <a:off x="387899" y="1152450"/>
            <a:ext cx="8368202" cy="1538400"/>
          </a:xfrm>
          <a:prstGeom prst="rect">
            <a:avLst/>
          </a:prstGeom>
        </p:spPr>
        <p:txBody>
          <a:bodyPr anchor="ctr"/>
          <a:lstStyle>
            <a:lvl1pPr algn="ctr">
              <a:defRPr sz="13000">
                <a:solidFill>
                  <a:schemeClr val="accent5"/>
                </a:solidFill>
              </a:defRPr>
            </a:lvl1pPr>
          </a:lstStyle>
          <a:p>
            <a:pPr/>
            <a:r>
              <a:t>xx%</a:t>
            </a:r>
          </a:p>
        </p:txBody>
      </p:sp>
      <p:sp>
        <p:nvSpPr>
          <p:cNvPr id="101" name="Body Level One…"/>
          <p:cNvSpPr txBox="1"/>
          <p:nvPr>
            <p:ph type="body" sz="quarter" idx="1"/>
          </p:nvPr>
        </p:nvSpPr>
        <p:spPr>
          <a:xfrm>
            <a:off x="387899" y="2919450"/>
            <a:ext cx="8368202" cy="1071601"/>
          </a:xfrm>
          <a:prstGeom prst="rect">
            <a:avLst/>
          </a:prstGeom>
        </p:spPr>
        <p:txBody>
          <a:bodyPr>
            <a:normAutofit fontScale="100000" lnSpcReduction="0"/>
          </a:bodyPr>
          <a:lstStyle>
            <a:lvl1pPr algn="ctr"/>
            <a:lvl2pPr algn="ctr"/>
            <a:lvl3pPr algn="ctr"/>
            <a:lvl4pPr algn="ctr"/>
            <a:lvl5pPr algn="ctr"/>
          </a:lstStyle>
          <a:p>
            <a:pPr/>
            <a:r>
              <a:t>Body Level One</a:t>
            </a:r>
          </a:p>
          <a:p>
            <a:pPr lvl="1"/>
            <a:r>
              <a:t>Body Level Two</a:t>
            </a:r>
          </a:p>
          <a:p>
            <a:pPr lvl="2"/>
            <a:r>
              <a:t>Body Level Three</a:t>
            </a:r>
          </a:p>
          <a:p>
            <a:pPr lvl="3"/>
            <a:r>
              <a:t>Body Level Four</a:t>
            </a:r>
          </a:p>
          <a:p>
            <a:pPr lvl="4"/>
            <a:r>
              <a:t>Body Level Five</a:t>
            </a:r>
          </a:p>
        </p:txBody>
      </p:sp>
      <p:sp>
        <p:nvSpPr>
          <p:cNvPr id="10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0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116" name="Title Text"/>
          <p:cNvSpPr txBox="1"/>
          <p:nvPr>
            <p:ph type="title"/>
          </p:nvPr>
        </p:nvSpPr>
        <p:spPr>
          <a:xfrm>
            <a:off x="514351" y="457200"/>
            <a:ext cx="8130600" cy="945000"/>
          </a:xfrm>
          <a:prstGeom prst="rect">
            <a:avLst/>
          </a:prstGeom>
        </p:spPr>
        <p:txBody>
          <a:bodyPr lIns="34275" tIns="34275" rIns="34275" bIns="34275" anchor="ctr"/>
          <a:lstStyle/>
          <a:p>
            <a:pPr/>
            <a:r>
              <a:t>Title Text</a:t>
            </a:r>
          </a:p>
        </p:txBody>
      </p:sp>
      <p:sp>
        <p:nvSpPr>
          <p:cNvPr id="117" name="Slide Number"/>
          <p:cNvSpPr txBox="1"/>
          <p:nvPr>
            <p:ph type="sldNum" sz="quarter" idx="2"/>
          </p:nvPr>
        </p:nvSpPr>
        <p:spPr>
          <a:xfrm>
            <a:off x="4419600" y="4599637"/>
            <a:ext cx="2133600" cy="33525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124" name="Title Text"/>
          <p:cNvSpPr txBox="1"/>
          <p:nvPr>
            <p:ph type="title"/>
          </p:nvPr>
        </p:nvSpPr>
        <p:spPr>
          <a:xfrm>
            <a:off x="514351" y="457200"/>
            <a:ext cx="8130600" cy="945000"/>
          </a:xfrm>
          <a:prstGeom prst="rect">
            <a:avLst/>
          </a:prstGeom>
        </p:spPr>
        <p:txBody>
          <a:bodyPr lIns="34275" tIns="34275" rIns="34275" bIns="34275" anchor="ctr"/>
          <a:lstStyle/>
          <a:p>
            <a:pPr/>
            <a:r>
              <a:t>Title Text</a:t>
            </a:r>
          </a:p>
        </p:txBody>
      </p:sp>
      <p:sp>
        <p:nvSpPr>
          <p:cNvPr id="125" name="Body Level One…"/>
          <p:cNvSpPr txBox="1"/>
          <p:nvPr>
            <p:ph type="body" idx="1"/>
          </p:nvPr>
        </p:nvSpPr>
        <p:spPr>
          <a:xfrm>
            <a:off x="514351" y="1402199"/>
            <a:ext cx="8130600" cy="2941201"/>
          </a:xfrm>
          <a:prstGeom prst="rect">
            <a:avLst/>
          </a:prstGeom>
        </p:spPr>
        <p:txBody>
          <a:bodyPr lIns="34275" tIns="34275" rIns="34275" bIns="34275">
            <a:normAutofit fontScale="100000" lnSpcReduction="0"/>
          </a:bodyPr>
          <a:lstStyle>
            <a:lvl1pPr indent="-317500">
              <a:lnSpc>
                <a:spcPct val="100000"/>
              </a:lnSpc>
              <a:spcBef>
                <a:spcPts val="800"/>
              </a:spcBef>
              <a:buChar char="•"/>
            </a:lvl1pPr>
            <a:lvl2pPr>
              <a:lnSpc>
                <a:spcPct val="100000"/>
              </a:lnSpc>
              <a:spcBef>
                <a:spcPts val="800"/>
              </a:spcBef>
              <a:buChar char="•"/>
            </a:lvl2pPr>
            <a:lvl3pPr>
              <a:lnSpc>
                <a:spcPct val="100000"/>
              </a:lnSpc>
              <a:spcBef>
                <a:spcPts val="800"/>
              </a:spcBef>
              <a:buChar char="•"/>
            </a:lvl3pPr>
            <a:lvl4pPr>
              <a:lnSpc>
                <a:spcPct val="100000"/>
              </a:lnSpc>
              <a:spcBef>
                <a:spcPts val="800"/>
              </a:spcBef>
              <a:buChar char="•"/>
            </a:lvl4pPr>
            <a:lvl5pPr>
              <a:lnSpc>
                <a:spcPct val="100000"/>
              </a:lnSpc>
              <a:spcBef>
                <a:spcPts val="800"/>
              </a:spcBef>
              <a:buChar char="•"/>
            </a:lvl5pPr>
          </a:lstStyle>
          <a:p>
            <a:pPr/>
            <a:r>
              <a:t>Body Level One</a:t>
            </a:r>
          </a:p>
          <a:p>
            <a:pPr lvl="1"/>
            <a:r>
              <a:t>Body Level Two</a:t>
            </a:r>
          </a:p>
          <a:p>
            <a:pPr lvl="2"/>
            <a:r>
              <a:t>Body Level Three</a:t>
            </a:r>
          </a:p>
          <a:p>
            <a:pPr lvl="3"/>
            <a:r>
              <a:t>Body Level Four</a:t>
            </a:r>
          </a:p>
          <a:p>
            <a:pPr lvl="4"/>
            <a:r>
              <a:t>Body Level Five</a:t>
            </a:r>
          </a:p>
        </p:txBody>
      </p:sp>
      <p:sp>
        <p:nvSpPr>
          <p:cNvPr id="126" name="Google Shape;64;p14"/>
          <p:cNvSpPr/>
          <p:nvPr/>
        </p:nvSpPr>
        <p:spPr>
          <a:xfrm flipV="1">
            <a:off x="50655" y="729050"/>
            <a:ext cx="1" cy="378001"/>
          </a:xfrm>
          <a:prstGeom prst="line">
            <a:avLst/>
          </a:prstGeom>
          <a:ln w="127000" cap="sq">
            <a:solidFill>
              <a:schemeClr val="accent3"/>
            </a:solidFill>
            <a:miter lim="8000"/>
          </a:ln>
        </p:spPr>
        <p:txBody>
          <a:bodyPr lIns="0" tIns="0" rIns="0" bIns="0"/>
          <a:lstStyle/>
          <a:p>
            <a:pPr/>
          </a:p>
        </p:txBody>
      </p:sp>
      <p:sp>
        <p:nvSpPr>
          <p:cNvPr id="127" name="Slide Number"/>
          <p:cNvSpPr txBox="1"/>
          <p:nvPr>
            <p:ph type="sldNum" sz="quarter" idx="2"/>
          </p:nvPr>
        </p:nvSpPr>
        <p:spPr>
          <a:xfrm>
            <a:off x="4419600" y="4599637"/>
            <a:ext cx="2133600" cy="33525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134" name="Title Text"/>
          <p:cNvSpPr txBox="1"/>
          <p:nvPr>
            <p:ph type="title"/>
          </p:nvPr>
        </p:nvSpPr>
        <p:spPr>
          <a:xfrm>
            <a:off x="514351" y="457200"/>
            <a:ext cx="8130600" cy="945000"/>
          </a:xfrm>
          <a:prstGeom prst="rect">
            <a:avLst/>
          </a:prstGeom>
        </p:spPr>
        <p:txBody>
          <a:bodyPr lIns="34275" tIns="34275" rIns="34275" bIns="34275" anchor="ctr"/>
          <a:lstStyle/>
          <a:p>
            <a:pPr/>
            <a:r>
              <a:t>Title Text</a:t>
            </a:r>
          </a:p>
        </p:txBody>
      </p:sp>
      <p:sp>
        <p:nvSpPr>
          <p:cNvPr id="135" name="Google Shape;67;p15"/>
          <p:cNvSpPr/>
          <p:nvPr/>
        </p:nvSpPr>
        <p:spPr>
          <a:xfrm>
            <a:off x="497517" y="1342669"/>
            <a:ext cx="8147401" cy="3060302"/>
          </a:xfrm>
          <a:prstGeom prst="roundRect">
            <a:avLst>
              <a:gd name="adj" fmla="val 2634"/>
            </a:avLst>
          </a:prstGeom>
          <a:solidFill>
            <a:schemeClr val="accent3">
              <a:alpha val="74900"/>
            </a:schemeClr>
          </a:solidFill>
          <a:ln w="12700">
            <a:miter lim="400000"/>
          </a:ln>
        </p:spPr>
        <p:txBody>
          <a:bodyPr lIns="0" tIns="0" rIns="0" bIns="0" anchor="ctr"/>
          <a:lstStyle/>
          <a:p>
            <a:pPr algn="ctr"/>
          </a:p>
        </p:txBody>
      </p:sp>
      <p:sp>
        <p:nvSpPr>
          <p:cNvPr id="136" name="Body Level One…"/>
          <p:cNvSpPr txBox="1"/>
          <p:nvPr>
            <p:ph type="body" sz="half" idx="1"/>
          </p:nvPr>
        </p:nvSpPr>
        <p:spPr>
          <a:xfrm>
            <a:off x="514351" y="1402199"/>
            <a:ext cx="3780000" cy="2941201"/>
          </a:xfrm>
          <a:prstGeom prst="rect">
            <a:avLst/>
          </a:prstGeom>
        </p:spPr>
        <p:txBody>
          <a:bodyPr lIns="34275" tIns="34275" rIns="34275" bIns="34275">
            <a:normAutofit fontScale="100000" lnSpcReduction="0"/>
          </a:bodyPr>
          <a:lstStyle>
            <a:lvl1pPr indent="-317500">
              <a:lnSpc>
                <a:spcPct val="100000"/>
              </a:lnSpc>
              <a:spcBef>
                <a:spcPts val="800"/>
              </a:spcBef>
              <a:buChar char="•"/>
            </a:lvl1pPr>
            <a:lvl2pPr>
              <a:lnSpc>
                <a:spcPct val="100000"/>
              </a:lnSpc>
              <a:spcBef>
                <a:spcPts val="800"/>
              </a:spcBef>
              <a:buChar char="•"/>
            </a:lvl2pPr>
            <a:lvl3pPr>
              <a:lnSpc>
                <a:spcPct val="100000"/>
              </a:lnSpc>
              <a:spcBef>
                <a:spcPts val="800"/>
              </a:spcBef>
              <a:buChar char="•"/>
            </a:lvl3pPr>
            <a:lvl4pPr>
              <a:lnSpc>
                <a:spcPct val="100000"/>
              </a:lnSpc>
              <a:spcBef>
                <a:spcPts val="800"/>
              </a:spcBef>
              <a:buChar char="•"/>
            </a:lvl4pPr>
            <a:lvl5pPr>
              <a:lnSpc>
                <a:spcPct val="100000"/>
              </a:lnSpc>
              <a:spcBef>
                <a:spcPts val="800"/>
              </a:spcBef>
              <a:buChar char="•"/>
            </a:lvl5pPr>
          </a:lstStyle>
          <a:p>
            <a:pPr/>
            <a:r>
              <a:t>Body Level One</a:t>
            </a:r>
          </a:p>
          <a:p>
            <a:pPr lvl="1"/>
            <a:r>
              <a:t>Body Level Two</a:t>
            </a:r>
          </a:p>
          <a:p>
            <a:pPr lvl="2"/>
            <a:r>
              <a:t>Body Level Three</a:t>
            </a:r>
          </a:p>
          <a:p>
            <a:pPr lvl="3"/>
            <a:r>
              <a:t>Body Level Four</a:t>
            </a:r>
          </a:p>
          <a:p>
            <a:pPr lvl="4"/>
            <a:r>
              <a:t>Body Level Five</a:t>
            </a:r>
          </a:p>
        </p:txBody>
      </p:sp>
      <p:sp>
        <p:nvSpPr>
          <p:cNvPr id="137" name="Google Shape;69;p15"/>
          <p:cNvSpPr/>
          <p:nvPr/>
        </p:nvSpPr>
        <p:spPr>
          <a:xfrm flipV="1">
            <a:off x="42862" y="747640"/>
            <a:ext cx="2701" cy="368401"/>
          </a:xfrm>
          <a:prstGeom prst="line">
            <a:avLst/>
          </a:prstGeom>
          <a:ln w="127000" cap="sq">
            <a:solidFill>
              <a:schemeClr val="accent3"/>
            </a:solidFill>
            <a:miter lim="8000"/>
          </a:ln>
        </p:spPr>
        <p:txBody>
          <a:bodyPr lIns="0" tIns="0" rIns="0" bIns="0"/>
          <a:lstStyle/>
          <a:p>
            <a:pPr/>
          </a:p>
        </p:txBody>
      </p:sp>
      <p:sp>
        <p:nvSpPr>
          <p:cNvPr id="138" name="Slide Number"/>
          <p:cNvSpPr txBox="1"/>
          <p:nvPr>
            <p:ph type="sldNum" sz="quarter" idx="2"/>
          </p:nvPr>
        </p:nvSpPr>
        <p:spPr>
          <a:xfrm>
            <a:off x="4419600" y="4599637"/>
            <a:ext cx="2133600" cy="33525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lbum Section">
    <p:spTree>
      <p:nvGrpSpPr>
        <p:cNvPr id="1" name=""/>
        <p:cNvGrpSpPr/>
        <p:nvPr/>
      </p:nvGrpSpPr>
      <p:grpSpPr>
        <a:xfrm>
          <a:off x="0" y="0"/>
          <a:ext cx="0" cy="0"/>
          <a:chOff x="0" y="0"/>
          <a:chExt cx="0" cy="0"/>
        </a:xfrm>
      </p:grpSpPr>
      <p:sp>
        <p:nvSpPr>
          <p:cNvPr id="145" name="Title Text"/>
          <p:cNvSpPr txBox="1"/>
          <p:nvPr>
            <p:ph type="title"/>
          </p:nvPr>
        </p:nvSpPr>
        <p:spPr>
          <a:xfrm>
            <a:off x="752855" y="3431285"/>
            <a:ext cx="7781702" cy="740701"/>
          </a:xfrm>
          <a:prstGeom prst="rect">
            <a:avLst/>
          </a:prstGeom>
        </p:spPr>
        <p:txBody>
          <a:bodyPr lIns="0" tIns="0" rIns="0" bIns="0"/>
          <a:lstStyle/>
          <a:p>
            <a:pPr/>
            <a:r>
              <a:t>Title Text</a:t>
            </a:r>
          </a:p>
        </p:txBody>
      </p:sp>
      <p:sp>
        <p:nvSpPr>
          <p:cNvPr id="146" name="Google Shape;72;p16"/>
          <p:cNvSpPr/>
          <p:nvPr>
            <p:ph type="pic" sz="quarter" idx="21"/>
          </p:nvPr>
        </p:nvSpPr>
        <p:spPr>
          <a:xfrm>
            <a:off x="786338" y="1605520"/>
            <a:ext cx="2286001" cy="1714501"/>
          </a:xfrm>
          <a:prstGeom prst="rect">
            <a:avLst/>
          </a:prstGeom>
          <a:ln w="38100" cap="sq">
            <a:solidFill>
              <a:srgbClr val="00517C"/>
            </a:solidFill>
            <a:miter lim="800000"/>
          </a:ln>
          <a:effectLst>
            <a:outerShdw sx="100000" sy="100000" kx="0" ky="0" algn="b" rotWithShape="0" blurRad="50800" dist="50800" dir="2700000">
              <a:srgbClr val="000000">
                <a:alpha val="49410"/>
              </a:srgbClr>
            </a:outerShdw>
          </a:effectLst>
        </p:spPr>
        <p:txBody>
          <a:bodyPr lIns="91439" tIns="45719" rIns="91439" bIns="45719"/>
          <a:lstStyle/>
          <a:p>
            <a:pPr/>
          </a:p>
        </p:txBody>
      </p:sp>
      <p:sp>
        <p:nvSpPr>
          <p:cNvPr id="147" name="Google Shape;73;p16"/>
          <p:cNvSpPr/>
          <p:nvPr>
            <p:ph type="pic" sz="quarter" idx="22"/>
          </p:nvPr>
        </p:nvSpPr>
        <p:spPr>
          <a:xfrm>
            <a:off x="3474604" y="1605520"/>
            <a:ext cx="2286001" cy="1714501"/>
          </a:xfrm>
          <a:prstGeom prst="rect">
            <a:avLst/>
          </a:prstGeom>
          <a:ln w="38100" cap="sq">
            <a:solidFill>
              <a:srgbClr val="00517C"/>
            </a:solidFill>
            <a:miter lim="800000"/>
          </a:ln>
          <a:effectLst>
            <a:outerShdw sx="100000" sy="100000" kx="0" ky="0" algn="b" rotWithShape="0" blurRad="50800" dist="50800" dir="2700000">
              <a:srgbClr val="000000">
                <a:alpha val="49410"/>
              </a:srgbClr>
            </a:outerShdw>
          </a:effectLst>
        </p:spPr>
        <p:txBody>
          <a:bodyPr lIns="91439" tIns="45719" rIns="91439" bIns="45719"/>
          <a:lstStyle/>
          <a:p>
            <a:pPr/>
          </a:p>
        </p:txBody>
      </p:sp>
      <p:sp>
        <p:nvSpPr>
          <p:cNvPr id="148" name="Google Shape;74;p16"/>
          <p:cNvSpPr/>
          <p:nvPr>
            <p:ph type="pic" sz="quarter" idx="23"/>
          </p:nvPr>
        </p:nvSpPr>
        <p:spPr>
          <a:xfrm>
            <a:off x="6162869" y="1605520"/>
            <a:ext cx="2286001" cy="1714501"/>
          </a:xfrm>
          <a:prstGeom prst="rect">
            <a:avLst/>
          </a:prstGeom>
          <a:ln w="38100" cap="sq">
            <a:solidFill>
              <a:srgbClr val="00517C"/>
            </a:solidFill>
            <a:miter lim="800000"/>
          </a:ln>
          <a:effectLst>
            <a:outerShdw sx="100000" sy="100000" kx="0" ky="0" algn="b" rotWithShape="0" blurRad="50800" dist="50800" dir="2700000">
              <a:srgbClr val="000000">
                <a:alpha val="49410"/>
              </a:srgbClr>
            </a:outerShdw>
          </a:effectLst>
        </p:spPr>
        <p:txBody>
          <a:bodyPr lIns="91439" tIns="45719" rIns="91439" bIns="45719"/>
          <a:lstStyle/>
          <a:p>
            <a:pPr/>
          </a:p>
        </p:txBody>
      </p:sp>
      <p:sp>
        <p:nvSpPr>
          <p:cNvPr id="149" name="Body Level One…"/>
          <p:cNvSpPr txBox="1"/>
          <p:nvPr>
            <p:ph type="body" sz="quarter" idx="1"/>
          </p:nvPr>
        </p:nvSpPr>
        <p:spPr>
          <a:xfrm>
            <a:off x="752669" y="4200525"/>
            <a:ext cx="7772401" cy="628501"/>
          </a:xfrm>
          <a:prstGeom prst="rect">
            <a:avLst/>
          </a:prstGeom>
        </p:spPr>
        <p:txBody>
          <a:bodyPr lIns="0" tIns="0" rIns="0" bIns="0" anchor="ctr">
            <a:normAutofit fontScale="100000" lnSpcReduction="0"/>
          </a:bodyPr>
          <a:lstStyle>
            <a:lvl1pPr marL="228600" indent="0">
              <a:lnSpc>
                <a:spcPct val="100000"/>
              </a:lnSpc>
              <a:buClrTx/>
              <a:buSzTx/>
              <a:buFontTx/>
              <a:buNone/>
              <a:defRPr sz="1400"/>
            </a:lvl1pPr>
            <a:lvl2pPr marL="914400" indent="-317500">
              <a:lnSpc>
                <a:spcPct val="100000"/>
              </a:lnSpc>
              <a:buClrTx/>
              <a:buSzPts val="1400"/>
              <a:buFontTx/>
              <a:buChar char="•"/>
              <a:defRPr sz="1400"/>
            </a:lvl2pPr>
            <a:lvl3pPr marL="1371600" indent="-317500">
              <a:lnSpc>
                <a:spcPct val="100000"/>
              </a:lnSpc>
              <a:buClrTx/>
              <a:buSzPts val="1400"/>
              <a:buFontTx/>
              <a:buChar char="•"/>
              <a:defRPr sz="1400"/>
            </a:lvl3pPr>
            <a:lvl4pPr marL="1828800" indent="-317500">
              <a:lnSpc>
                <a:spcPct val="100000"/>
              </a:lnSpc>
              <a:buClrTx/>
              <a:buSzPts val="1400"/>
              <a:buFontTx/>
              <a:buChar char="•"/>
              <a:defRPr sz="1400"/>
            </a:lvl4pPr>
            <a:lvl5pPr marL="2286000" indent="-317500">
              <a:lnSpc>
                <a:spcPct val="100000"/>
              </a:lnSpc>
              <a:buClrTx/>
              <a:buSzPts val="1400"/>
              <a:buFontTx/>
              <a:buChar char="•"/>
              <a:defRPr sz="1400"/>
            </a:lvl5pPr>
          </a:lstStyle>
          <a:p>
            <a:pPr/>
            <a:r>
              <a:t>Body Level One</a:t>
            </a:r>
          </a:p>
          <a:p>
            <a:pPr lvl="1"/>
            <a:r>
              <a:t>Body Level Two</a:t>
            </a:r>
          </a:p>
          <a:p>
            <a:pPr lvl="2"/>
            <a:r>
              <a:t>Body Level Three</a:t>
            </a:r>
          </a:p>
          <a:p>
            <a:pPr lvl="3"/>
            <a:r>
              <a:t>Body Level Four</a:t>
            </a:r>
          </a:p>
          <a:p>
            <a:pPr lvl="4"/>
            <a:r>
              <a:t>Body Level Five</a:t>
            </a:r>
          </a:p>
        </p:txBody>
      </p:sp>
      <p:sp>
        <p:nvSpPr>
          <p:cNvPr id="150" name="Slide Number"/>
          <p:cNvSpPr txBox="1"/>
          <p:nvPr>
            <p:ph type="sldNum" sz="quarter" idx="2"/>
          </p:nvPr>
        </p:nvSpPr>
        <p:spPr>
          <a:xfrm>
            <a:off x="8449594" y="4446755"/>
            <a:ext cx="195551" cy="195551"/>
          </a:xfrm>
          <a:prstGeom prst="rect">
            <a:avLst/>
          </a:prstGeom>
        </p:spPr>
        <p:txBody>
          <a:bodyPr lIns="34275" tIns="34275" rIns="34275" bIns="34275"/>
          <a:lstStyle>
            <a:lvl1pPr>
              <a:defRPr sz="900">
                <a:solidFill>
                  <a:srgbClr val="CFD8DC"/>
                </a:solidFill>
                <a:latin typeface="Corbel"/>
                <a:ea typeface="Corbel"/>
                <a:cs typeface="Corbel"/>
                <a:sym typeface="Corbe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23" name="Google Shape;17;p3"/>
          <p:cNvSpPr/>
          <p:nvPr/>
        </p:nvSpPr>
        <p:spPr>
          <a:xfrm>
            <a:off x="4359602" y="2817464"/>
            <a:ext cx="424801" cy="1"/>
          </a:xfrm>
          <a:prstGeom prst="line">
            <a:avLst/>
          </a:prstGeom>
          <a:ln w="38100">
            <a:solidFill>
              <a:schemeClr val="accent4"/>
            </a:solidFill>
          </a:ln>
        </p:spPr>
        <p:txBody>
          <a:bodyPr lIns="0" tIns="0" rIns="0" bIns="0"/>
          <a:lstStyle/>
          <a:p>
            <a:pPr/>
          </a:p>
        </p:txBody>
      </p:sp>
      <p:sp>
        <p:nvSpPr>
          <p:cNvPr id="24" name="Title Text"/>
          <p:cNvSpPr txBox="1"/>
          <p:nvPr>
            <p:ph type="title"/>
          </p:nvPr>
        </p:nvSpPr>
        <p:spPr>
          <a:xfrm>
            <a:off x="480750" y="1764950"/>
            <a:ext cx="8222100" cy="907501"/>
          </a:xfrm>
          <a:prstGeom prst="rect">
            <a:avLst/>
          </a:prstGeom>
        </p:spPr>
        <p:txBody>
          <a:bodyPr/>
          <a:lstStyle>
            <a:lvl1pPr algn="ctr">
              <a:defRPr sz="4800"/>
            </a:lvl1pPr>
          </a:lstStyle>
          <a:p>
            <a:pPr/>
            <a:r>
              <a:t>Title Text</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32" name="Google Shape;21;p4"/>
          <p:cNvSpPr/>
          <p:nvPr/>
        </p:nvSpPr>
        <p:spPr>
          <a:xfrm>
            <a:off x="492563" y="1260284"/>
            <a:ext cx="424801" cy="1"/>
          </a:xfrm>
          <a:prstGeom prst="line">
            <a:avLst/>
          </a:prstGeom>
          <a:ln w="38100">
            <a:solidFill>
              <a:schemeClr val="accent4"/>
            </a:solidFill>
          </a:ln>
        </p:spPr>
        <p:txBody>
          <a:bodyPr lIns="0" tIns="0" rIns="0" bIns="0"/>
          <a:lstStyle/>
          <a:p>
            <a:pPr/>
          </a:p>
        </p:txBody>
      </p:sp>
      <p:sp>
        <p:nvSpPr>
          <p:cNvPr id="33" name="Title Text"/>
          <p:cNvSpPr txBox="1"/>
          <p:nvPr>
            <p:ph type="title"/>
          </p:nvPr>
        </p:nvSpPr>
        <p:spPr>
          <a:prstGeom prst="rect">
            <a:avLst/>
          </a:prstGeom>
        </p:spPr>
        <p:txBody>
          <a:bodyPr/>
          <a:lstStyle/>
          <a:p>
            <a:pPr/>
            <a:r>
              <a:t>Title Text</a:t>
            </a:r>
          </a:p>
        </p:txBody>
      </p:sp>
      <p:sp>
        <p:nvSpPr>
          <p:cNvPr id="34" name="Body Level One…"/>
          <p:cNvSpPr txBox="1"/>
          <p:nvPr>
            <p:ph type="body" idx="1"/>
          </p:nvPr>
        </p:nvSpPr>
        <p:spPr>
          <a:xfrm>
            <a:off x="387899" y="1489823"/>
            <a:ext cx="8368202" cy="3078902"/>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sp>
        <p:nvSpPr>
          <p:cNvPr id="42" name="Google Shape;26;p5"/>
          <p:cNvSpPr/>
          <p:nvPr/>
        </p:nvSpPr>
        <p:spPr>
          <a:xfrm>
            <a:off x="492563" y="1260284"/>
            <a:ext cx="424801" cy="1"/>
          </a:xfrm>
          <a:prstGeom prst="line">
            <a:avLst/>
          </a:prstGeom>
          <a:ln w="38100">
            <a:solidFill>
              <a:schemeClr val="accent4"/>
            </a:solidFill>
          </a:ln>
        </p:spPr>
        <p:txBody>
          <a:bodyPr lIns="0" tIns="0" rIns="0" bIns="0"/>
          <a:lstStyle/>
          <a:p>
            <a:pPr/>
          </a:p>
        </p:txBody>
      </p:sp>
      <p:sp>
        <p:nvSpPr>
          <p:cNvPr id="43" name="Title Text"/>
          <p:cNvSpPr txBox="1"/>
          <p:nvPr>
            <p:ph type="title"/>
          </p:nvPr>
        </p:nvSpPr>
        <p:spPr>
          <a:prstGeom prst="rect">
            <a:avLst/>
          </a:prstGeom>
        </p:spPr>
        <p:txBody>
          <a:bodyPr/>
          <a:lstStyle/>
          <a:p>
            <a:pPr/>
            <a:r>
              <a:t>Title Text</a:t>
            </a:r>
          </a:p>
        </p:txBody>
      </p:sp>
      <p:sp>
        <p:nvSpPr>
          <p:cNvPr id="44" name="Body Level One…"/>
          <p:cNvSpPr txBox="1"/>
          <p:nvPr>
            <p:ph type="body" sz="half" idx="1"/>
          </p:nvPr>
        </p:nvSpPr>
        <p:spPr>
          <a:xfrm>
            <a:off x="387899" y="1489824"/>
            <a:ext cx="3999902" cy="3078902"/>
          </a:xfrm>
          <a:prstGeom prst="rect">
            <a:avLst/>
          </a:prstGeom>
        </p:spPr>
        <p:txBody>
          <a:bodyPr>
            <a:normAutofit fontScale="100000" lnSpcReduction="0"/>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45" name="Google Shape;29;p5"/>
          <p:cNvSpPr txBox="1"/>
          <p:nvPr>
            <p:ph type="body" sz="half" idx="21"/>
          </p:nvPr>
        </p:nvSpPr>
        <p:spPr>
          <a:xfrm>
            <a:off x="4756199" y="1489824"/>
            <a:ext cx="3999902" cy="3078901"/>
          </a:xfrm>
          <a:prstGeom prst="rect">
            <a:avLst/>
          </a:prstGeom>
        </p:spPr>
        <p:txBody>
          <a:bodyPr>
            <a:normAutofit fontScale="100000" lnSpcReduction="0"/>
          </a:bodyPr>
          <a:lstStyle/>
          <a:p>
            <a:pPr indent="-317500">
              <a:buSzPts val="1400"/>
              <a:defRPr sz="1400"/>
            </a:pPr>
          </a:p>
        </p:txBody>
      </p:sp>
      <p:sp>
        <p:nvSpPr>
          <p:cNvPr id="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53" name="Title Text"/>
          <p:cNvSpPr txBox="1"/>
          <p:nvPr>
            <p:ph type="title"/>
          </p:nvPr>
        </p:nvSpPr>
        <p:spPr>
          <a:prstGeom prst="rect">
            <a:avLst/>
          </a:prstGeom>
        </p:spPr>
        <p:txBody>
          <a:bodyPr/>
          <a:lstStyle/>
          <a:p>
            <a:pPr/>
            <a:r>
              <a:t>Title Text</a:t>
            </a:r>
          </a:p>
        </p:txBody>
      </p:sp>
      <p:sp>
        <p:nvSpPr>
          <p:cNvPr id="5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_COLUMN_TEXT">
    <p:spTree>
      <p:nvGrpSpPr>
        <p:cNvPr id="1" name=""/>
        <p:cNvGrpSpPr/>
        <p:nvPr/>
      </p:nvGrpSpPr>
      <p:grpSpPr>
        <a:xfrm>
          <a:off x="0" y="0"/>
          <a:ext cx="0" cy="0"/>
          <a:chOff x="0" y="0"/>
          <a:chExt cx="0" cy="0"/>
        </a:xfrm>
      </p:grpSpPr>
      <p:sp>
        <p:nvSpPr>
          <p:cNvPr id="61" name="Google Shape;35;p7"/>
          <p:cNvSpPr/>
          <p:nvPr/>
        </p:nvSpPr>
        <p:spPr>
          <a:xfrm>
            <a:off x="489218" y="1412276"/>
            <a:ext cx="331501" cy="1"/>
          </a:xfrm>
          <a:prstGeom prst="line">
            <a:avLst/>
          </a:prstGeom>
          <a:ln w="38100">
            <a:solidFill>
              <a:schemeClr val="accent4"/>
            </a:solidFill>
          </a:ln>
        </p:spPr>
        <p:txBody>
          <a:bodyPr lIns="0" tIns="0" rIns="0" bIns="0"/>
          <a:lstStyle/>
          <a:p>
            <a:pPr/>
          </a:p>
        </p:txBody>
      </p:sp>
      <p:sp>
        <p:nvSpPr>
          <p:cNvPr id="62" name="Title Text"/>
          <p:cNvSpPr txBox="1"/>
          <p:nvPr>
            <p:ph type="title"/>
          </p:nvPr>
        </p:nvSpPr>
        <p:spPr>
          <a:xfrm>
            <a:off x="387899" y="555600"/>
            <a:ext cx="2808001" cy="755700"/>
          </a:xfrm>
          <a:prstGeom prst="rect">
            <a:avLst/>
          </a:prstGeom>
        </p:spPr>
        <p:txBody>
          <a:bodyPr/>
          <a:lstStyle>
            <a:lvl1pPr>
              <a:defRPr sz="2400"/>
            </a:lvl1pPr>
          </a:lstStyle>
          <a:p>
            <a:pPr/>
            <a:r>
              <a:t>Title Text</a:t>
            </a:r>
          </a:p>
        </p:txBody>
      </p:sp>
      <p:sp>
        <p:nvSpPr>
          <p:cNvPr id="63" name="Body Level One…"/>
          <p:cNvSpPr txBox="1"/>
          <p:nvPr>
            <p:ph type="body" sz="quarter" idx="1"/>
          </p:nvPr>
        </p:nvSpPr>
        <p:spPr>
          <a:xfrm>
            <a:off x="387899" y="1594024"/>
            <a:ext cx="2808001" cy="2681101"/>
          </a:xfrm>
          <a:prstGeom prst="rect">
            <a:avLst/>
          </a:prstGeom>
        </p:spPr>
        <p:txBody>
          <a:bodyPr>
            <a:normAutofit fontScale="100000" lnSpcReduction="0"/>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IN_POINT">
    <p:spTree>
      <p:nvGrpSpPr>
        <p:cNvPr id="1" name=""/>
        <p:cNvGrpSpPr/>
        <p:nvPr/>
      </p:nvGrpSpPr>
      <p:grpSpPr>
        <a:xfrm>
          <a:off x="0" y="0"/>
          <a:ext cx="0" cy="0"/>
          <a:chOff x="0" y="0"/>
          <a:chExt cx="0" cy="0"/>
        </a:xfrm>
      </p:grpSpPr>
      <p:sp>
        <p:nvSpPr>
          <p:cNvPr id="71" name="Title Text"/>
          <p:cNvSpPr txBox="1"/>
          <p:nvPr>
            <p:ph type="title"/>
          </p:nvPr>
        </p:nvSpPr>
        <p:spPr>
          <a:xfrm>
            <a:off x="490250" y="526349"/>
            <a:ext cx="5618701" cy="4090801"/>
          </a:xfrm>
          <a:prstGeom prst="rect">
            <a:avLst/>
          </a:prstGeom>
        </p:spPr>
        <p:txBody>
          <a:bodyPr anchor="ctr"/>
          <a:lstStyle>
            <a:lvl1pPr>
              <a:defRPr sz="4800"/>
            </a:lvl1pPr>
          </a:lstStyle>
          <a:p>
            <a:pPr/>
            <a:r>
              <a:t>Title Text</a:t>
            </a:r>
          </a:p>
        </p:txBody>
      </p:sp>
      <p:sp>
        <p:nvSpPr>
          <p:cNvPr id="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TITLE_AND_DESCRIPTION">
    <p:spTree>
      <p:nvGrpSpPr>
        <p:cNvPr id="1" name=""/>
        <p:cNvGrpSpPr/>
        <p:nvPr/>
      </p:nvGrpSpPr>
      <p:grpSpPr>
        <a:xfrm>
          <a:off x="0" y="0"/>
          <a:ext cx="0" cy="0"/>
          <a:chOff x="0" y="0"/>
          <a:chExt cx="0" cy="0"/>
        </a:xfrm>
      </p:grpSpPr>
      <p:sp>
        <p:nvSpPr>
          <p:cNvPr id="79" name="Google Shape;43;p9"/>
          <p:cNvSpPr/>
          <p:nvPr/>
        </p:nvSpPr>
        <p:spPr>
          <a:xfrm>
            <a:off x="4572000" y="-75"/>
            <a:ext cx="4572000" cy="5143501"/>
          </a:xfrm>
          <a:prstGeom prst="rect">
            <a:avLst/>
          </a:prstGeom>
          <a:solidFill>
            <a:srgbClr val="004065"/>
          </a:solidFill>
          <a:ln w="12700">
            <a:miter lim="400000"/>
          </a:ln>
        </p:spPr>
        <p:txBody>
          <a:bodyPr lIns="0" tIns="0" rIns="0" bIns="0" anchor="ctr"/>
          <a:lstStyle/>
          <a:p>
            <a:pPr>
              <a:defRPr>
                <a:solidFill>
                  <a:srgbClr val="000000"/>
                </a:solidFill>
              </a:defRPr>
            </a:pPr>
          </a:p>
        </p:txBody>
      </p:sp>
      <p:sp>
        <p:nvSpPr>
          <p:cNvPr id="80" name="Google Shape;44;p9"/>
          <p:cNvSpPr/>
          <p:nvPr/>
        </p:nvSpPr>
        <p:spPr>
          <a:xfrm>
            <a:off x="5029675" y="4495503"/>
            <a:ext cx="540901" cy="1"/>
          </a:xfrm>
          <a:prstGeom prst="line">
            <a:avLst/>
          </a:prstGeom>
          <a:ln w="38100">
            <a:solidFill>
              <a:schemeClr val="accent5"/>
            </a:solidFill>
          </a:ln>
        </p:spPr>
        <p:txBody>
          <a:bodyPr lIns="0" tIns="0" rIns="0" bIns="0"/>
          <a:lstStyle/>
          <a:p>
            <a:pPr/>
          </a:p>
        </p:txBody>
      </p:sp>
      <p:sp>
        <p:nvSpPr>
          <p:cNvPr id="81" name="Title Text"/>
          <p:cNvSpPr txBox="1"/>
          <p:nvPr>
            <p:ph type="title"/>
          </p:nvPr>
        </p:nvSpPr>
        <p:spPr>
          <a:xfrm>
            <a:off x="265500" y="1209075"/>
            <a:ext cx="4045200" cy="1506301"/>
          </a:xfrm>
          <a:prstGeom prst="rect">
            <a:avLst/>
          </a:prstGeom>
        </p:spPr>
        <p:txBody>
          <a:bodyPr/>
          <a:lstStyle>
            <a:lvl1pPr algn="ctr">
              <a:defRPr sz="3800"/>
            </a:lvl1pPr>
          </a:lstStyle>
          <a:p>
            <a:pPr/>
            <a:r>
              <a:t>Title Text</a:t>
            </a:r>
          </a:p>
        </p:txBody>
      </p:sp>
      <p:sp>
        <p:nvSpPr>
          <p:cNvPr id="82" name="Body Level One…"/>
          <p:cNvSpPr txBox="1"/>
          <p:nvPr>
            <p:ph type="body" sz="quarter" idx="1"/>
          </p:nvPr>
        </p:nvSpPr>
        <p:spPr>
          <a:xfrm>
            <a:off x="265500" y="2769000"/>
            <a:ext cx="4045200" cy="1345501"/>
          </a:xfrm>
          <a:prstGeom prst="rect">
            <a:avLst/>
          </a:prstGeom>
        </p:spPr>
        <p:txBody>
          <a:bodyPr>
            <a:normAutofit fontScale="100000" lnSpcReduction="0"/>
          </a:bodyPr>
          <a:lstStyle>
            <a:lvl1pPr marL="342900" indent="-228600" algn="ctr">
              <a:lnSpc>
                <a:spcPct val="100000"/>
              </a:lnSpc>
              <a:buClrTx/>
              <a:buSzTx/>
              <a:buFontTx/>
              <a:buNone/>
              <a:defRPr sz="2100">
                <a:solidFill>
                  <a:schemeClr val="accent5"/>
                </a:solidFill>
              </a:defRPr>
            </a:lvl1pPr>
            <a:lvl2pPr marL="342900" indent="254000" algn="ctr">
              <a:lnSpc>
                <a:spcPct val="100000"/>
              </a:lnSpc>
              <a:buClrTx/>
              <a:buSzTx/>
              <a:buFontTx/>
              <a:buNone/>
              <a:defRPr sz="2100">
                <a:solidFill>
                  <a:schemeClr val="accent5"/>
                </a:solidFill>
              </a:defRPr>
            </a:lvl2pPr>
            <a:lvl3pPr marL="342900" indent="711200" algn="ctr">
              <a:lnSpc>
                <a:spcPct val="100000"/>
              </a:lnSpc>
              <a:buClrTx/>
              <a:buSzTx/>
              <a:buFontTx/>
              <a:buNone/>
              <a:defRPr sz="2100">
                <a:solidFill>
                  <a:schemeClr val="accent5"/>
                </a:solidFill>
              </a:defRPr>
            </a:lvl3pPr>
            <a:lvl4pPr marL="342900" indent="1168400" algn="ctr">
              <a:lnSpc>
                <a:spcPct val="100000"/>
              </a:lnSpc>
              <a:buClrTx/>
              <a:buSzTx/>
              <a:buFontTx/>
              <a:buNone/>
              <a:defRPr sz="2100">
                <a:solidFill>
                  <a:schemeClr val="accent5"/>
                </a:solidFill>
              </a:defRPr>
            </a:lvl4pPr>
            <a:lvl5pPr marL="342900" indent="1625600" algn="ctr">
              <a:lnSpc>
                <a:spcPct val="100000"/>
              </a:lnSpc>
              <a:buClrTx/>
              <a:buSzTx/>
              <a:buFontTx/>
              <a:buNone/>
              <a:defRPr sz="2100">
                <a:solidFill>
                  <a:schemeClr val="accent5"/>
                </a:solidFill>
              </a:defRPr>
            </a:lvl5pPr>
          </a:lstStyle>
          <a:p>
            <a:pPr/>
            <a:r>
              <a:t>Body Level One</a:t>
            </a:r>
          </a:p>
          <a:p>
            <a:pPr lvl="1"/>
            <a:r>
              <a:t>Body Level Two</a:t>
            </a:r>
          </a:p>
          <a:p>
            <a:pPr lvl="2"/>
            <a:r>
              <a:t>Body Level Three</a:t>
            </a:r>
          </a:p>
          <a:p>
            <a:pPr lvl="3"/>
            <a:r>
              <a:t>Body Level Four</a:t>
            </a:r>
          </a:p>
          <a:p>
            <a:pPr lvl="4"/>
            <a:r>
              <a:t>Body Level Five</a:t>
            </a:r>
          </a:p>
        </p:txBody>
      </p:sp>
      <p:sp>
        <p:nvSpPr>
          <p:cNvPr id="83" name="Google Shape;47;p9"/>
          <p:cNvSpPr txBox="1"/>
          <p:nvPr>
            <p:ph type="body" sz="half" idx="21"/>
          </p:nvPr>
        </p:nvSpPr>
        <p:spPr>
          <a:xfrm>
            <a:off x="4939500" y="724199"/>
            <a:ext cx="3837000" cy="3695101"/>
          </a:xfrm>
          <a:prstGeom prst="rect">
            <a:avLst/>
          </a:prstGeom>
        </p:spPr>
        <p:txBody>
          <a:bodyPr anchor="ctr">
            <a:normAutofit fontScale="100000" lnSpcReduction="0"/>
          </a:bodyPr>
          <a:lstStyle/>
          <a:p>
            <a:pP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APTION_ONLY">
    <p:spTree>
      <p:nvGrpSpPr>
        <p:cNvPr id="1" name=""/>
        <p:cNvGrpSpPr/>
        <p:nvPr/>
      </p:nvGrpSpPr>
      <p:grpSpPr>
        <a:xfrm>
          <a:off x="0" y="0"/>
          <a:ext cx="0" cy="0"/>
          <a:chOff x="0" y="0"/>
          <a:chExt cx="0" cy="0"/>
        </a:xfrm>
      </p:grpSpPr>
      <p:sp>
        <p:nvSpPr>
          <p:cNvPr id="91" name="Body Level One…"/>
          <p:cNvSpPr txBox="1"/>
          <p:nvPr>
            <p:ph type="body" sz="quarter" idx="1"/>
          </p:nvPr>
        </p:nvSpPr>
        <p:spPr>
          <a:xfrm>
            <a:off x="319499" y="4233724"/>
            <a:ext cx="5998802" cy="598801"/>
          </a:xfrm>
          <a:prstGeom prst="rect">
            <a:avLst/>
          </a:prstGeom>
        </p:spPr>
        <p:txBody>
          <a:bodyPr anchor="ctr">
            <a:normAutofit fontScale="100000" lnSpcReduction="0"/>
          </a:bodyPr>
          <a:lstStyle>
            <a:lvl1pPr marL="228600" indent="0">
              <a:lnSpc>
                <a:spcPct val="100000"/>
              </a:lnSpc>
              <a:buClrTx/>
              <a:buSzTx/>
              <a:buFontTx/>
              <a:buNone/>
              <a:defRPr>
                <a:latin typeface="Roboto Slab"/>
                <a:ea typeface="Roboto Slab"/>
                <a:cs typeface="Roboto Slab"/>
                <a:sym typeface="Roboto Slab"/>
              </a:defRPr>
            </a:lvl1pPr>
            <a:lvl2pPr>
              <a:lnSpc>
                <a:spcPct val="100000"/>
              </a:lnSpc>
              <a:buClrTx/>
              <a:buFontTx/>
              <a:defRPr>
                <a:latin typeface="Roboto Slab"/>
                <a:ea typeface="Roboto Slab"/>
                <a:cs typeface="Roboto Slab"/>
                <a:sym typeface="Roboto Slab"/>
              </a:defRPr>
            </a:lvl2pPr>
            <a:lvl3pPr>
              <a:lnSpc>
                <a:spcPct val="100000"/>
              </a:lnSpc>
              <a:buClrTx/>
              <a:buFontTx/>
              <a:defRPr>
                <a:latin typeface="Roboto Slab"/>
                <a:ea typeface="Roboto Slab"/>
                <a:cs typeface="Roboto Slab"/>
                <a:sym typeface="Roboto Slab"/>
              </a:defRPr>
            </a:lvl3pPr>
            <a:lvl4pPr>
              <a:lnSpc>
                <a:spcPct val="100000"/>
              </a:lnSpc>
              <a:buClrTx/>
              <a:buFontTx/>
              <a:defRPr>
                <a:latin typeface="Roboto Slab"/>
                <a:ea typeface="Roboto Slab"/>
                <a:cs typeface="Roboto Slab"/>
                <a:sym typeface="Roboto Slab"/>
              </a:defRPr>
            </a:lvl4pPr>
            <a:lvl5pPr>
              <a:lnSpc>
                <a:spcPct val="100000"/>
              </a:lnSpc>
              <a:buClrTx/>
              <a:buFontTx/>
              <a:defRPr>
                <a:latin typeface="Roboto Slab"/>
                <a:ea typeface="Roboto Slab"/>
                <a:cs typeface="Roboto Slab"/>
                <a:sym typeface="Roboto Slab"/>
              </a:defRPr>
            </a:lvl5pPr>
          </a:lstStyle>
          <a:p>
            <a:pPr/>
            <a:r>
              <a:t>Body Level One</a:t>
            </a:r>
          </a:p>
          <a:p>
            <a:pPr lvl="1"/>
            <a:r>
              <a:t>Body Level Two</a:t>
            </a:r>
          </a:p>
          <a:p>
            <a:pPr lvl="2"/>
            <a:r>
              <a:t>Body Level Three</a:t>
            </a:r>
          </a:p>
          <a:p>
            <a:pPr lvl="3"/>
            <a:r>
              <a:t>Body Level Four</a:t>
            </a:r>
          </a:p>
          <a:p>
            <a:pPr lvl="4"/>
            <a:r>
              <a:t>Body Level Five</a:t>
            </a:r>
          </a:p>
        </p:txBody>
      </p:sp>
      <p:sp>
        <p:nvSpPr>
          <p:cNvPr id="9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517C"/>
        </a:solidFill>
      </p:bgPr>
    </p:bg>
    <p:spTree>
      <p:nvGrpSpPr>
        <p:cNvPr id="1" name=""/>
        <p:cNvGrpSpPr/>
        <p:nvPr/>
      </p:nvGrpSpPr>
      <p:grpSpPr>
        <a:xfrm>
          <a:off x="0" y="0"/>
          <a:ext cx="0" cy="0"/>
          <a:chOff x="0" y="0"/>
          <a:chExt cx="0" cy="0"/>
        </a:xfrm>
      </p:grpSpPr>
      <p:sp>
        <p:nvSpPr>
          <p:cNvPr id="2" name="Title Text"/>
          <p:cNvSpPr txBox="1"/>
          <p:nvPr>
            <p:ph type="title"/>
          </p:nvPr>
        </p:nvSpPr>
        <p:spPr>
          <a:xfrm>
            <a:off x="387899" y="458024"/>
            <a:ext cx="8368202" cy="6861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normAutofit fontScale="100000" lnSpcReduction="0"/>
          </a:bodyPr>
          <a:lstStyle/>
          <a:p>
            <a:pPr/>
            <a:r>
              <a:t>Title Text</a:t>
            </a:r>
          </a:p>
        </p:txBody>
      </p:sp>
      <p:sp>
        <p:nvSpPr>
          <p:cNvPr id="3" name="Body Level One…"/>
          <p:cNvSpPr txBox="1"/>
          <p:nvPr>
            <p:ph type="body" idx="1"/>
          </p:nvPr>
        </p:nvSpPr>
        <p:spPr>
          <a:xfrm>
            <a:off x="457200" y="1200150"/>
            <a:ext cx="8229600" cy="39433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684345" y="4692391"/>
            <a:ext cx="336814" cy="335251"/>
          </a:xfrm>
          <a:prstGeom prst="rect">
            <a:avLst/>
          </a:prstGeom>
          <a:ln w="12700">
            <a:miter lim="400000"/>
          </a:ln>
        </p:spPr>
        <p:txBody>
          <a:bodyPr wrap="none" lIns="91424" tIns="91424" rIns="91424" bIns="91424" anchor="ctr">
            <a:spAutoFit/>
          </a:bodyPr>
          <a:lstStyle>
            <a:lvl1pPr algn="r">
              <a:defRPr sz="1000">
                <a:latin typeface="Roboto"/>
                <a:ea typeface="Roboto"/>
                <a:cs typeface="Roboto"/>
                <a:sym typeface="Robo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3000" u="none">
          <a:solidFill>
            <a:srgbClr val="FFFFFF"/>
          </a:solidFill>
          <a:uFillTx/>
          <a:latin typeface="Roboto Slab"/>
          <a:ea typeface="Roboto Slab"/>
          <a:cs typeface="Roboto Slab"/>
          <a:sym typeface="Roboto Slab"/>
        </a:defRPr>
      </a:lvl1pPr>
      <a:lvl2pPr marL="0" marR="0" indent="0" algn="l" defTabSz="914400" rtl="0" latinLnBrk="0">
        <a:lnSpc>
          <a:spcPct val="100000"/>
        </a:lnSpc>
        <a:spcBef>
          <a:spcPts val="0"/>
        </a:spcBef>
        <a:spcAft>
          <a:spcPts val="0"/>
        </a:spcAft>
        <a:buClrTx/>
        <a:buSzTx/>
        <a:buFontTx/>
        <a:buNone/>
        <a:tabLst/>
        <a:defRPr b="0" baseline="0" cap="none" i="0" spc="0" strike="noStrike" sz="3000" u="none">
          <a:solidFill>
            <a:srgbClr val="FFFFFF"/>
          </a:solidFill>
          <a:uFillTx/>
          <a:latin typeface="Roboto Slab"/>
          <a:ea typeface="Roboto Slab"/>
          <a:cs typeface="Roboto Slab"/>
          <a:sym typeface="Roboto Slab"/>
        </a:defRPr>
      </a:lvl2pPr>
      <a:lvl3pPr marL="0" marR="0" indent="0" algn="l" defTabSz="914400" rtl="0" latinLnBrk="0">
        <a:lnSpc>
          <a:spcPct val="100000"/>
        </a:lnSpc>
        <a:spcBef>
          <a:spcPts val="0"/>
        </a:spcBef>
        <a:spcAft>
          <a:spcPts val="0"/>
        </a:spcAft>
        <a:buClrTx/>
        <a:buSzTx/>
        <a:buFontTx/>
        <a:buNone/>
        <a:tabLst/>
        <a:defRPr b="0" baseline="0" cap="none" i="0" spc="0" strike="noStrike" sz="3000" u="none">
          <a:solidFill>
            <a:srgbClr val="FFFFFF"/>
          </a:solidFill>
          <a:uFillTx/>
          <a:latin typeface="Roboto Slab"/>
          <a:ea typeface="Roboto Slab"/>
          <a:cs typeface="Roboto Slab"/>
          <a:sym typeface="Roboto Slab"/>
        </a:defRPr>
      </a:lvl3pPr>
      <a:lvl4pPr marL="0" marR="0" indent="0" algn="l" defTabSz="914400" rtl="0" latinLnBrk="0">
        <a:lnSpc>
          <a:spcPct val="100000"/>
        </a:lnSpc>
        <a:spcBef>
          <a:spcPts val="0"/>
        </a:spcBef>
        <a:spcAft>
          <a:spcPts val="0"/>
        </a:spcAft>
        <a:buClrTx/>
        <a:buSzTx/>
        <a:buFontTx/>
        <a:buNone/>
        <a:tabLst/>
        <a:defRPr b="0" baseline="0" cap="none" i="0" spc="0" strike="noStrike" sz="3000" u="none">
          <a:solidFill>
            <a:srgbClr val="FFFFFF"/>
          </a:solidFill>
          <a:uFillTx/>
          <a:latin typeface="Roboto Slab"/>
          <a:ea typeface="Roboto Slab"/>
          <a:cs typeface="Roboto Slab"/>
          <a:sym typeface="Roboto Slab"/>
        </a:defRPr>
      </a:lvl4pPr>
      <a:lvl5pPr marL="0" marR="0" indent="0" algn="l" defTabSz="914400" rtl="0" latinLnBrk="0">
        <a:lnSpc>
          <a:spcPct val="100000"/>
        </a:lnSpc>
        <a:spcBef>
          <a:spcPts val="0"/>
        </a:spcBef>
        <a:spcAft>
          <a:spcPts val="0"/>
        </a:spcAft>
        <a:buClrTx/>
        <a:buSzTx/>
        <a:buFontTx/>
        <a:buNone/>
        <a:tabLst/>
        <a:defRPr b="0" baseline="0" cap="none" i="0" spc="0" strike="noStrike" sz="3000" u="none">
          <a:solidFill>
            <a:srgbClr val="FFFFFF"/>
          </a:solidFill>
          <a:uFillTx/>
          <a:latin typeface="Roboto Slab"/>
          <a:ea typeface="Roboto Slab"/>
          <a:cs typeface="Roboto Slab"/>
          <a:sym typeface="Roboto Slab"/>
        </a:defRPr>
      </a:lvl5pPr>
      <a:lvl6pPr marL="0" marR="0" indent="0" algn="l" defTabSz="914400" rtl="0" latinLnBrk="0">
        <a:lnSpc>
          <a:spcPct val="100000"/>
        </a:lnSpc>
        <a:spcBef>
          <a:spcPts val="0"/>
        </a:spcBef>
        <a:spcAft>
          <a:spcPts val="0"/>
        </a:spcAft>
        <a:buClrTx/>
        <a:buSzTx/>
        <a:buFontTx/>
        <a:buNone/>
        <a:tabLst/>
        <a:defRPr b="0" baseline="0" cap="none" i="0" spc="0" strike="noStrike" sz="3000" u="none">
          <a:solidFill>
            <a:srgbClr val="FFFFFF"/>
          </a:solidFill>
          <a:uFillTx/>
          <a:latin typeface="Roboto Slab"/>
          <a:ea typeface="Roboto Slab"/>
          <a:cs typeface="Roboto Slab"/>
          <a:sym typeface="Roboto Slab"/>
        </a:defRPr>
      </a:lvl6pPr>
      <a:lvl7pPr marL="0" marR="0" indent="0" algn="l" defTabSz="914400" rtl="0" latinLnBrk="0">
        <a:lnSpc>
          <a:spcPct val="100000"/>
        </a:lnSpc>
        <a:spcBef>
          <a:spcPts val="0"/>
        </a:spcBef>
        <a:spcAft>
          <a:spcPts val="0"/>
        </a:spcAft>
        <a:buClrTx/>
        <a:buSzTx/>
        <a:buFontTx/>
        <a:buNone/>
        <a:tabLst/>
        <a:defRPr b="0" baseline="0" cap="none" i="0" spc="0" strike="noStrike" sz="3000" u="none">
          <a:solidFill>
            <a:srgbClr val="FFFFFF"/>
          </a:solidFill>
          <a:uFillTx/>
          <a:latin typeface="Roboto Slab"/>
          <a:ea typeface="Roboto Slab"/>
          <a:cs typeface="Roboto Slab"/>
          <a:sym typeface="Roboto Slab"/>
        </a:defRPr>
      </a:lvl7pPr>
      <a:lvl8pPr marL="0" marR="0" indent="0" algn="l" defTabSz="914400" rtl="0" latinLnBrk="0">
        <a:lnSpc>
          <a:spcPct val="100000"/>
        </a:lnSpc>
        <a:spcBef>
          <a:spcPts val="0"/>
        </a:spcBef>
        <a:spcAft>
          <a:spcPts val="0"/>
        </a:spcAft>
        <a:buClrTx/>
        <a:buSzTx/>
        <a:buFontTx/>
        <a:buNone/>
        <a:tabLst/>
        <a:defRPr b="0" baseline="0" cap="none" i="0" spc="0" strike="noStrike" sz="3000" u="none">
          <a:solidFill>
            <a:srgbClr val="FFFFFF"/>
          </a:solidFill>
          <a:uFillTx/>
          <a:latin typeface="Roboto Slab"/>
          <a:ea typeface="Roboto Slab"/>
          <a:cs typeface="Roboto Slab"/>
          <a:sym typeface="Roboto Slab"/>
        </a:defRPr>
      </a:lvl8pPr>
      <a:lvl9pPr marL="0" marR="0" indent="0" algn="l" defTabSz="914400" rtl="0" latinLnBrk="0">
        <a:lnSpc>
          <a:spcPct val="100000"/>
        </a:lnSpc>
        <a:spcBef>
          <a:spcPts val="0"/>
        </a:spcBef>
        <a:spcAft>
          <a:spcPts val="0"/>
        </a:spcAft>
        <a:buClrTx/>
        <a:buSzTx/>
        <a:buFontTx/>
        <a:buNone/>
        <a:tabLst/>
        <a:defRPr b="0" baseline="0" cap="none" i="0" spc="0" strike="noStrike" sz="3000" u="none">
          <a:solidFill>
            <a:srgbClr val="FFFFFF"/>
          </a:solidFill>
          <a:uFillTx/>
          <a:latin typeface="Roboto Slab"/>
          <a:ea typeface="Roboto Slab"/>
          <a:cs typeface="Roboto Slab"/>
          <a:sym typeface="Roboto Slab"/>
        </a:defRPr>
      </a:lvl9pPr>
    </p:titleStyle>
    <p:bodyStyle>
      <a:lvl1pPr marL="457200" marR="0" indent="-342900" algn="l" defTabSz="914400" rtl="0" latinLnBrk="0">
        <a:lnSpc>
          <a:spcPct val="115000"/>
        </a:lnSpc>
        <a:spcBef>
          <a:spcPts val="0"/>
        </a:spcBef>
        <a:spcAft>
          <a:spcPts val="0"/>
        </a:spcAft>
        <a:buClr>
          <a:srgbClr val="FFFFFF"/>
        </a:buClr>
        <a:buSzPts val="1800"/>
        <a:buFont typeface="Helvetica"/>
        <a:buChar char="●"/>
        <a:tabLst/>
        <a:defRPr b="0" baseline="0" cap="none" i="0" spc="0" strike="noStrike" sz="1800" u="none">
          <a:solidFill>
            <a:srgbClr val="FFFFFF"/>
          </a:solidFill>
          <a:uFillTx/>
          <a:latin typeface="Roboto"/>
          <a:ea typeface="Roboto"/>
          <a:cs typeface="Roboto"/>
          <a:sym typeface="Roboto"/>
        </a:defRPr>
      </a:lvl1pPr>
      <a:lvl2pPr marL="1005114" marR="0" indent="-408214" algn="l" defTabSz="914400" rtl="0" latinLnBrk="0">
        <a:lnSpc>
          <a:spcPct val="115000"/>
        </a:lnSpc>
        <a:spcBef>
          <a:spcPts val="0"/>
        </a:spcBef>
        <a:spcAft>
          <a:spcPts val="0"/>
        </a:spcAft>
        <a:buClr>
          <a:srgbClr val="FFFFFF"/>
        </a:buClr>
        <a:buSzPts val="1800"/>
        <a:buFont typeface="Helvetica"/>
        <a:buChar char="○"/>
        <a:tabLst/>
        <a:defRPr b="0" baseline="0" cap="none" i="0" spc="0" strike="noStrike" sz="1800" u="none">
          <a:solidFill>
            <a:srgbClr val="FFFFFF"/>
          </a:solidFill>
          <a:uFillTx/>
          <a:latin typeface="Roboto"/>
          <a:ea typeface="Roboto"/>
          <a:cs typeface="Roboto"/>
          <a:sym typeface="Roboto"/>
        </a:defRPr>
      </a:lvl2pPr>
      <a:lvl3pPr marL="1462314" marR="0" indent="-408214" algn="l" defTabSz="914400" rtl="0" latinLnBrk="0">
        <a:lnSpc>
          <a:spcPct val="115000"/>
        </a:lnSpc>
        <a:spcBef>
          <a:spcPts val="0"/>
        </a:spcBef>
        <a:spcAft>
          <a:spcPts val="0"/>
        </a:spcAft>
        <a:buClr>
          <a:srgbClr val="FFFFFF"/>
        </a:buClr>
        <a:buSzPts val="1800"/>
        <a:buFont typeface="Helvetica"/>
        <a:buChar char="■"/>
        <a:tabLst/>
        <a:defRPr b="0" baseline="0" cap="none" i="0" spc="0" strike="noStrike" sz="1800" u="none">
          <a:solidFill>
            <a:srgbClr val="FFFFFF"/>
          </a:solidFill>
          <a:uFillTx/>
          <a:latin typeface="Roboto"/>
          <a:ea typeface="Roboto"/>
          <a:cs typeface="Roboto"/>
          <a:sym typeface="Roboto"/>
        </a:defRPr>
      </a:lvl3pPr>
      <a:lvl4pPr marL="1919514" marR="0" indent="-408214" algn="l" defTabSz="914400" rtl="0" latinLnBrk="0">
        <a:lnSpc>
          <a:spcPct val="115000"/>
        </a:lnSpc>
        <a:spcBef>
          <a:spcPts val="0"/>
        </a:spcBef>
        <a:spcAft>
          <a:spcPts val="0"/>
        </a:spcAft>
        <a:buClr>
          <a:srgbClr val="FFFFFF"/>
        </a:buClr>
        <a:buSzPts val="1800"/>
        <a:buFont typeface="Helvetica"/>
        <a:buChar char="●"/>
        <a:tabLst/>
        <a:defRPr b="0" baseline="0" cap="none" i="0" spc="0" strike="noStrike" sz="1800" u="none">
          <a:solidFill>
            <a:srgbClr val="FFFFFF"/>
          </a:solidFill>
          <a:uFillTx/>
          <a:latin typeface="Roboto"/>
          <a:ea typeface="Roboto"/>
          <a:cs typeface="Roboto"/>
          <a:sym typeface="Roboto"/>
        </a:defRPr>
      </a:lvl4pPr>
      <a:lvl5pPr marL="2376714" marR="0" indent="-408214" algn="l" defTabSz="914400" rtl="0" latinLnBrk="0">
        <a:lnSpc>
          <a:spcPct val="115000"/>
        </a:lnSpc>
        <a:spcBef>
          <a:spcPts val="0"/>
        </a:spcBef>
        <a:spcAft>
          <a:spcPts val="0"/>
        </a:spcAft>
        <a:buClr>
          <a:srgbClr val="FFFFFF"/>
        </a:buClr>
        <a:buSzPts val="1800"/>
        <a:buFont typeface="Helvetica"/>
        <a:buChar char="○"/>
        <a:tabLst/>
        <a:defRPr b="0" baseline="0" cap="none" i="0" spc="0" strike="noStrike" sz="1800" u="none">
          <a:solidFill>
            <a:srgbClr val="FFFFFF"/>
          </a:solidFill>
          <a:uFillTx/>
          <a:latin typeface="Roboto"/>
          <a:ea typeface="Roboto"/>
          <a:cs typeface="Roboto"/>
          <a:sym typeface="Roboto"/>
        </a:defRPr>
      </a:lvl5pPr>
      <a:lvl6pPr marL="2833914" marR="0" indent="-408214" algn="l" defTabSz="914400" rtl="0" latinLnBrk="0">
        <a:lnSpc>
          <a:spcPct val="115000"/>
        </a:lnSpc>
        <a:spcBef>
          <a:spcPts val="0"/>
        </a:spcBef>
        <a:spcAft>
          <a:spcPts val="0"/>
        </a:spcAft>
        <a:buClr>
          <a:srgbClr val="FFFFFF"/>
        </a:buClr>
        <a:buSzPts val="1800"/>
        <a:buFont typeface="Helvetica"/>
        <a:buChar char="■"/>
        <a:tabLst/>
        <a:defRPr b="0" baseline="0" cap="none" i="0" spc="0" strike="noStrike" sz="1800" u="none">
          <a:solidFill>
            <a:srgbClr val="FFFFFF"/>
          </a:solidFill>
          <a:uFillTx/>
          <a:latin typeface="Roboto"/>
          <a:ea typeface="Roboto"/>
          <a:cs typeface="Roboto"/>
          <a:sym typeface="Roboto"/>
        </a:defRPr>
      </a:lvl6pPr>
      <a:lvl7pPr marL="3291114" marR="0" indent="-408214" algn="l" defTabSz="914400" rtl="0" latinLnBrk="0">
        <a:lnSpc>
          <a:spcPct val="115000"/>
        </a:lnSpc>
        <a:spcBef>
          <a:spcPts val="0"/>
        </a:spcBef>
        <a:spcAft>
          <a:spcPts val="0"/>
        </a:spcAft>
        <a:buClr>
          <a:srgbClr val="FFFFFF"/>
        </a:buClr>
        <a:buSzPts val="1800"/>
        <a:buFont typeface="Helvetica"/>
        <a:buChar char="●"/>
        <a:tabLst/>
        <a:defRPr b="0" baseline="0" cap="none" i="0" spc="0" strike="noStrike" sz="1800" u="none">
          <a:solidFill>
            <a:srgbClr val="FFFFFF"/>
          </a:solidFill>
          <a:uFillTx/>
          <a:latin typeface="Roboto"/>
          <a:ea typeface="Roboto"/>
          <a:cs typeface="Roboto"/>
          <a:sym typeface="Roboto"/>
        </a:defRPr>
      </a:lvl7pPr>
      <a:lvl8pPr marL="3748314" marR="0" indent="-408214" algn="l" defTabSz="914400" rtl="0" latinLnBrk="0">
        <a:lnSpc>
          <a:spcPct val="115000"/>
        </a:lnSpc>
        <a:spcBef>
          <a:spcPts val="0"/>
        </a:spcBef>
        <a:spcAft>
          <a:spcPts val="0"/>
        </a:spcAft>
        <a:buClr>
          <a:srgbClr val="FFFFFF"/>
        </a:buClr>
        <a:buSzPts val="1800"/>
        <a:buFont typeface="Helvetica"/>
        <a:buChar char="○"/>
        <a:tabLst/>
        <a:defRPr b="0" baseline="0" cap="none" i="0" spc="0" strike="noStrike" sz="1800" u="none">
          <a:solidFill>
            <a:srgbClr val="FFFFFF"/>
          </a:solidFill>
          <a:uFillTx/>
          <a:latin typeface="Roboto"/>
          <a:ea typeface="Roboto"/>
          <a:cs typeface="Roboto"/>
          <a:sym typeface="Roboto"/>
        </a:defRPr>
      </a:lvl8pPr>
      <a:lvl9pPr marL="4205514" marR="0" indent="-408214" algn="l" defTabSz="914400" rtl="0" latinLnBrk="0">
        <a:lnSpc>
          <a:spcPct val="115000"/>
        </a:lnSpc>
        <a:spcBef>
          <a:spcPts val="0"/>
        </a:spcBef>
        <a:spcAft>
          <a:spcPts val="0"/>
        </a:spcAft>
        <a:buClr>
          <a:srgbClr val="FFFFFF"/>
        </a:buClr>
        <a:buSzPts val="1800"/>
        <a:buFont typeface="Helvetica"/>
        <a:buChar char="■"/>
        <a:tabLst/>
        <a:defRPr b="0" baseline="0" cap="none" i="0" spc="0" strike="noStrike" sz="1800" u="none">
          <a:solidFill>
            <a:srgbClr val="FFFFFF"/>
          </a:solidFill>
          <a:uFillTx/>
          <a:latin typeface="Roboto"/>
          <a:ea typeface="Roboto"/>
          <a:cs typeface="Roboto"/>
          <a:sym typeface="Robo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github.com/cogsec-collaborative/amitt_framework" TargetMode="External"/></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jpeg"/><Relationship Id="rId5" Type="http://schemas.openxmlformats.org/officeDocument/2006/relationships/image" Target="../media/image2.jpeg"/><Relationship Id="rId6" Type="http://schemas.openxmlformats.org/officeDocument/2006/relationships/image" Target="../media/image3.jpeg"/><Relationship Id="rId7" Type="http://schemas.openxmlformats.org/officeDocument/2006/relationships/image" Target="../media/image4.jpeg"/><Relationship Id="rId8" Type="http://schemas.openxmlformats.org/officeDocument/2006/relationships/image" Target="../media/image5.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 Id="rId3" Type="http://schemas.openxmlformats.org/officeDocument/2006/relationships/image" Target="../media/image6.jpeg"/><Relationship Id="rId4" Type="http://schemas.openxmlformats.org/officeDocument/2006/relationships/image" Target="../media/image7.jpeg"/><Relationship Id="rId5" Type="http://schemas.openxmlformats.org/officeDocument/2006/relationships/image" Target="../media/image8.jpeg"/><Relationship Id="rId6" Type="http://schemas.openxmlformats.org/officeDocument/2006/relationships/image" Target="../media/image9.jpeg"/><Relationship Id="rId7" Type="http://schemas.openxmlformats.org/officeDocument/2006/relationships/image" Target="../media/image10.jpeg"/></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Google Shape;83;p17"/>
          <p:cNvSpPr txBox="1"/>
          <p:nvPr>
            <p:ph type="ctrTitle"/>
          </p:nvPr>
        </p:nvSpPr>
        <p:spPr>
          <a:xfrm>
            <a:off x="1680302" y="1188925"/>
            <a:ext cx="5783401" cy="1457401"/>
          </a:xfrm>
          <a:prstGeom prst="rect">
            <a:avLst/>
          </a:prstGeom>
        </p:spPr>
        <p:txBody>
          <a:bodyPr/>
          <a:lstStyle/>
          <a:p>
            <a:pPr/>
            <a:r>
              <a:t>CTI League</a:t>
            </a:r>
          </a:p>
          <a:p>
            <a:pPr/>
            <a:r>
              <a:t>Disinformation</a:t>
            </a:r>
          </a:p>
        </p:txBody>
      </p:sp>
      <p:sp>
        <p:nvSpPr>
          <p:cNvPr id="160" name="Google Shape;84;p17"/>
          <p:cNvSpPr txBox="1"/>
          <p:nvPr>
            <p:ph type="subTitle" sz="quarter" idx="1"/>
          </p:nvPr>
        </p:nvSpPr>
        <p:spPr>
          <a:xfrm>
            <a:off x="1680302" y="3049449"/>
            <a:ext cx="5783401" cy="909001"/>
          </a:xfrm>
          <a:prstGeom prst="rect">
            <a:avLst/>
          </a:prstGeom>
        </p:spPr>
        <p:txBody>
          <a:bodyPr/>
          <a:lstStyle/>
          <a:p>
            <a:pPr marL="0" indent="0" defTabSz="777240">
              <a:defRPr sz="2040"/>
            </a:pPr>
            <a:r>
              <a:t>2020-05-13</a:t>
            </a:r>
          </a:p>
          <a:p>
            <a:pPr marL="0" indent="0" defTabSz="777240">
              <a:defRPr sz="2040"/>
            </a:pPr>
            <a:r>
              <a:t>TTPs: Tactics, Techniques, Procedures Counters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Google Shape;172;p26"/>
          <p:cNvSpPr txBox="1"/>
          <p:nvPr>
            <p:ph type="title"/>
          </p:nvPr>
        </p:nvSpPr>
        <p:spPr>
          <a:xfrm>
            <a:off x="506626" y="147425"/>
            <a:ext cx="8130600" cy="945000"/>
          </a:xfrm>
          <a:prstGeom prst="rect">
            <a:avLst/>
          </a:prstGeom>
        </p:spPr>
        <p:txBody>
          <a:bodyPr/>
          <a:lstStyle/>
          <a:p>
            <a:pPr/>
            <a:r>
              <a:t>POPULATING TECHNIQUES: </a:t>
            </a:r>
            <a:r>
              <a:rPr sz="2300">
                <a:latin typeface="+mj-lt"/>
                <a:ea typeface="+mj-ea"/>
                <a:cs typeface="+mj-cs"/>
                <a:sym typeface="Arial"/>
              </a:rPr>
              <a:t>INCIDENT ANALYSIS</a:t>
            </a:r>
          </a:p>
        </p:txBody>
      </p:sp>
      <p:sp>
        <p:nvSpPr>
          <p:cNvPr id="230" name="Google Shape;173;p26"/>
          <p:cNvSpPr txBox="1"/>
          <p:nvPr>
            <p:ph type="body" sz="half" idx="1"/>
          </p:nvPr>
        </p:nvSpPr>
        <p:spPr>
          <a:xfrm>
            <a:off x="325875" y="1402199"/>
            <a:ext cx="3912900" cy="2941202"/>
          </a:xfrm>
          <a:prstGeom prst="rect">
            <a:avLst/>
          </a:prstGeom>
        </p:spPr>
        <p:txBody>
          <a:bodyPr/>
          <a:lstStyle/>
          <a:p>
            <a:pPr marL="0" indent="0" defTabSz="832104">
              <a:spcBef>
                <a:spcPts val="0"/>
              </a:spcBef>
              <a:buSzTx/>
              <a:buNone/>
              <a:defRPr b="1" sz="1638"/>
            </a:pPr>
            <a:r>
              <a:t>Top-down (strategic): info ops</a:t>
            </a:r>
          </a:p>
          <a:p>
            <a:pPr marL="0" indent="0" defTabSz="832104">
              <a:spcBef>
                <a:spcPts val="700"/>
              </a:spcBef>
              <a:buSzTx/>
              <a:buNone/>
              <a:defRPr sz="1638"/>
            </a:pPr>
            <a:endParaRPr>
              <a:latin typeface="+mj-lt"/>
              <a:ea typeface="+mj-ea"/>
              <a:cs typeface="+mj-cs"/>
              <a:sym typeface="Arial"/>
            </a:endParaRPr>
          </a:p>
          <a:p>
            <a:pPr marL="196469" indent="-196469" defTabSz="832104">
              <a:spcBef>
                <a:spcPts val="700"/>
              </a:spcBef>
              <a:buSzPts val="1600"/>
              <a:buChar char="❏"/>
              <a:defRPr sz="1638">
                <a:latin typeface="+mj-lt"/>
                <a:ea typeface="+mj-ea"/>
                <a:cs typeface="+mj-cs"/>
                <a:sym typeface="Arial"/>
              </a:defRPr>
            </a:pPr>
            <a:r>
              <a:t>What are misinformation creators likely to do?  </a:t>
            </a:r>
            <a:r>
              <a:rPr>
                <a:latin typeface="Roboto"/>
                <a:ea typeface="Roboto"/>
                <a:cs typeface="Roboto"/>
                <a:sym typeface="Roboto"/>
              </a:rPr>
              <a:t>What, where, when, how, who, why?</a:t>
            </a:r>
            <a:br>
              <a:rPr>
                <a:latin typeface="Roboto"/>
                <a:ea typeface="Roboto"/>
                <a:cs typeface="Roboto"/>
                <a:sym typeface="Roboto"/>
              </a:rPr>
            </a:br>
            <a:endParaRPr>
              <a:latin typeface="Roboto"/>
              <a:ea typeface="Roboto"/>
              <a:cs typeface="Roboto"/>
              <a:sym typeface="Roboto"/>
            </a:endParaRPr>
          </a:p>
          <a:p>
            <a:pPr marL="196469" indent="-196469" defTabSz="832104">
              <a:spcBef>
                <a:spcPts val="700"/>
              </a:spcBef>
              <a:buSzPts val="1600"/>
              <a:buChar char="❏"/>
              <a:defRPr sz="1638"/>
            </a:pPr>
            <a:r>
              <a:t>What do we expect to see?</a:t>
            </a:r>
            <a:br/>
          </a:p>
          <a:p>
            <a:pPr marL="196469" indent="-196469" defTabSz="832104">
              <a:spcBef>
                <a:spcPts val="700"/>
              </a:spcBef>
              <a:buSzPts val="1600"/>
              <a:buChar char="❏"/>
              <a:defRPr sz="1638">
                <a:latin typeface="+mj-lt"/>
                <a:ea typeface="+mj-ea"/>
                <a:cs typeface="+mj-cs"/>
                <a:sym typeface="Arial"/>
              </a:defRPr>
            </a:pPr>
            <a:r>
              <a:t>What responses </a:t>
            </a:r>
            <a:r>
              <a:rPr>
                <a:latin typeface="Roboto"/>
                <a:ea typeface="Roboto"/>
                <a:cs typeface="Roboto"/>
                <a:sym typeface="Roboto"/>
              </a:rPr>
              <a:t>and i</a:t>
            </a:r>
            <a:r>
              <a:t>mpediments to responses were there?</a:t>
            </a:r>
          </a:p>
        </p:txBody>
      </p:sp>
      <p:sp>
        <p:nvSpPr>
          <p:cNvPr id="231" name="Google Shape;174;p26"/>
          <p:cNvSpPr txBox="1"/>
          <p:nvPr/>
        </p:nvSpPr>
        <p:spPr>
          <a:xfrm>
            <a:off x="5033705" y="1402199"/>
            <a:ext cx="3774000" cy="3617073"/>
          </a:xfrm>
          <a:prstGeom prst="rect">
            <a:avLst/>
          </a:prstGeom>
          <a:ln w="12700">
            <a:miter lim="400000"/>
          </a:ln>
          <a:extLst>
            <a:ext uri="{C572A759-6A51-4108-AA02-DFA0A04FC94B}">
              <ma14:wrappingTextBoxFlag xmlns:ma14="http://schemas.microsoft.com/office/mac/drawingml/2011/main" val="1"/>
            </a:ext>
          </a:extLst>
        </p:spPr>
        <p:txBody>
          <a:bodyPr lIns="34275" tIns="34275" rIns="34275" bIns="34275">
            <a:spAutoFit/>
          </a:bodyPr>
          <a:lstStyle/>
          <a:p>
            <a:pPr>
              <a:defRPr b="1" sz="1800"/>
            </a:pPr>
            <a:r>
              <a:t>Bottom-up (tactical): data science</a:t>
            </a:r>
          </a:p>
          <a:p>
            <a:pPr>
              <a:spcBef>
                <a:spcPts val="700"/>
              </a:spcBef>
              <a:defRPr>
                <a:solidFill>
                  <a:srgbClr val="000000"/>
                </a:solidFill>
              </a:defRPr>
            </a:pPr>
            <a:endParaRPr sz="1800"/>
          </a:p>
          <a:p>
            <a:pPr marL="203200" indent="-203200">
              <a:spcBef>
                <a:spcPts val="700"/>
              </a:spcBef>
              <a:buClr>
                <a:srgbClr val="FFFFFF"/>
              </a:buClr>
              <a:buSzPts val="1800"/>
              <a:buFont typeface="Arial"/>
              <a:buChar char="❏"/>
              <a:defRPr sz="1800"/>
            </a:pPr>
            <a:r>
              <a:t>Unusual hashtag, trend, topic, platform activity?</a:t>
            </a:r>
            <a:br/>
          </a:p>
          <a:p>
            <a:pPr marL="203200" indent="-203200">
              <a:spcBef>
                <a:spcPts val="700"/>
              </a:spcBef>
              <a:buClr>
                <a:srgbClr val="FFFFFF"/>
              </a:buClr>
              <a:buSzPts val="1800"/>
              <a:buFont typeface="Arial"/>
              <a:buChar char="❏"/>
              <a:defRPr sz="1800"/>
            </a:pPr>
            <a:r>
              <a:t>Content from ‘known’ trollbots, 8/4chan, r/thedonald, RussiaToday etc</a:t>
            </a:r>
            <a:br/>
          </a:p>
          <a:p>
            <a:pPr marL="203200" indent="-203200">
              <a:spcBef>
                <a:spcPts val="700"/>
              </a:spcBef>
              <a:buClr>
                <a:srgbClr val="FFFFFF"/>
              </a:buClr>
              <a:buSzPts val="1800"/>
              <a:buFont typeface="Arial"/>
              <a:buChar char="❏"/>
              <a:defRPr sz="1800"/>
            </a:pPr>
            <a:r>
              <a:t>What are trackers getting excited about today?</a:t>
            </a:r>
            <a:br/>
          </a:p>
        </p:txBody>
      </p:sp>
      <p:sp>
        <p:nvSpPr>
          <p:cNvPr id="232" name="Google Shape;175;p26"/>
          <p:cNvSpPr/>
          <p:nvPr/>
        </p:nvSpPr>
        <p:spPr>
          <a:xfrm flipH="1" flipV="1">
            <a:off x="4560375" y="1526999"/>
            <a:ext cx="23101" cy="3222302"/>
          </a:xfrm>
          <a:prstGeom prst="line">
            <a:avLst/>
          </a:prstGeom>
          <a:ln w="38100" cap="rnd">
            <a:solidFill>
              <a:schemeClr val="accent1"/>
            </a:solidFill>
          </a:ln>
        </p:spPr>
        <p:txBody>
          <a:bodyPr lIns="0" tIns="0" rIns="0" bIns="0"/>
          <a:lstStyle/>
          <a:p>
            <a:pPr/>
          </a:p>
        </p:txBody>
      </p:sp>
      <p:sp>
        <p:nvSpPr>
          <p:cNvPr id="233" name="Google Shape;176;p26"/>
          <p:cNvSpPr txBox="1"/>
          <p:nvPr>
            <p:ph type="sldNum" sz="quarter" idx="4294967295"/>
          </p:nvPr>
        </p:nvSpPr>
        <p:spPr>
          <a:xfrm>
            <a:off x="8831728" y="4784625"/>
            <a:ext cx="222514" cy="220951"/>
          </a:xfrm>
          <a:prstGeom prst="rect">
            <a:avLst/>
          </a:prstGeom>
          <a:extLst>
            <a:ext uri="{C572A759-6A51-4108-AA02-DFA0A04FC94B}">
              <ma14:wrappingTextBoxFlag xmlns:ma14="http://schemas.microsoft.com/office/mac/drawingml/2011/main" val="1"/>
            </a:ext>
          </a:extLst>
        </p:spPr>
        <p:txBody>
          <a:bodyPr lIns="34275" tIns="34275" rIns="34275" bIns="34275"/>
          <a:lstStyle/>
          <a:p>
            <a:pPr/>
            <a:fld id="{86CB4B4D-7CA3-9044-876B-883B54F8677D}" type="slidenum"/>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7" name="Google Shape;181;p27"/>
          <p:cNvSpPr txBox="1"/>
          <p:nvPr>
            <p:ph type="title"/>
          </p:nvPr>
        </p:nvSpPr>
        <p:spPr>
          <a:xfrm>
            <a:off x="506701" y="204775"/>
            <a:ext cx="8130600" cy="945000"/>
          </a:xfrm>
          <a:prstGeom prst="rect">
            <a:avLst/>
          </a:prstGeom>
        </p:spPr>
        <p:txBody>
          <a:bodyPr/>
          <a:lstStyle/>
          <a:p>
            <a:pPr/>
            <a:r>
              <a:t>AMITT PHASES AND TACTIC STAGES</a:t>
            </a:r>
          </a:p>
        </p:txBody>
      </p:sp>
      <p:graphicFrame>
        <p:nvGraphicFramePr>
          <p:cNvPr id="238" name="Google Shape;182;p27"/>
          <p:cNvGraphicFramePr/>
          <p:nvPr/>
        </p:nvGraphicFramePr>
        <p:xfrm>
          <a:off x="514350" y="1293890"/>
          <a:ext cx="4167700" cy="28357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88450"/>
                <a:gridCol w="2779250"/>
              </a:tblGrid>
              <a:tr h="400325">
                <a:tc rowSpan="2">
                  <a:txBody>
                    <a:bodyPr/>
                    <a:lstStyle/>
                    <a:p>
                      <a:pPr algn="l">
                        <a:lnSpc>
                          <a:spcPct val="115000"/>
                        </a:lnSpc>
                        <a:defRPr sz="1800"/>
                      </a:pPr>
                      <a:r>
                        <a:rPr>
                          <a:solidFill>
                            <a:srgbClr val="FFFFFF"/>
                          </a:solidFill>
                          <a:latin typeface="Helvetica Neue"/>
                          <a:ea typeface="Helvetica Neue"/>
                          <a:cs typeface="Helvetica Neue"/>
                          <a:sym typeface="Helvetica Neue"/>
                        </a:rPr>
                        <a:t>Planning</a:t>
                      </a:r>
                    </a:p>
                  </a:txBody>
                  <a:tcPr marL="14300" marR="14300" marT="14300" marB="14300" anchor="t" anchorCtr="0" horzOverflow="overflow">
                    <a:lnL w="76200">
                      <a:solidFill>
                        <a:srgbClr val="FFFFFF"/>
                      </a:solidFill>
                    </a:lnL>
                    <a:lnR w="76200">
                      <a:solidFill>
                        <a:srgbClr val="FFFFFF"/>
                      </a:solidFill>
                    </a:lnR>
                    <a:lnT w="76200">
                      <a:solidFill>
                        <a:srgbClr val="FFFFFF"/>
                      </a:solidFill>
                    </a:lnT>
                    <a:lnB w="76200">
                      <a:solidFill>
                        <a:srgbClr val="FFFFFF"/>
                      </a:solidFill>
                    </a:lnB>
                    <a:noFill/>
                  </a:tcPr>
                </a:tc>
                <a:tc>
                  <a:txBody>
                    <a:bodyPr/>
                    <a:lstStyle/>
                    <a:p>
                      <a:pPr algn="l">
                        <a:lnSpc>
                          <a:spcPct val="115000"/>
                        </a:lnSpc>
                        <a:defRPr sz="1800"/>
                      </a:pPr>
                      <a:r>
                        <a:rPr>
                          <a:solidFill>
                            <a:srgbClr val="FFFFFF"/>
                          </a:solidFill>
                          <a:latin typeface="Helvetica Neue"/>
                          <a:ea typeface="Helvetica Neue"/>
                          <a:cs typeface="Helvetica Neue"/>
                          <a:sym typeface="Helvetica Neue"/>
                        </a:rPr>
                        <a:t>Strategic Planning</a:t>
                      </a:r>
                    </a:p>
                  </a:txBody>
                  <a:tcPr marL="14300" marR="14300" marT="14300" marB="14300" anchor="t" anchorCtr="0" horzOverflow="overflow">
                    <a:lnL w="76200">
                      <a:solidFill>
                        <a:srgbClr val="FFFFFF"/>
                      </a:solidFill>
                    </a:lnL>
                    <a:lnR w="76200">
                      <a:solidFill>
                        <a:srgbClr val="FFFFFF"/>
                      </a:solidFill>
                    </a:lnR>
                    <a:lnT w="76200">
                      <a:solidFill>
                        <a:srgbClr val="FFFFFF"/>
                      </a:solidFill>
                    </a:lnT>
                    <a:lnB w="76200">
                      <a:solidFill>
                        <a:srgbClr val="FFFFFF"/>
                      </a:solidFill>
                    </a:lnB>
                    <a:noFill/>
                  </a:tcPr>
                </a:tc>
              </a:tr>
              <a:tr h="400325">
                <a:tc vMerge="1">
                  <a:tcPr/>
                </a:tc>
                <a:tc>
                  <a:txBody>
                    <a:bodyPr/>
                    <a:lstStyle/>
                    <a:p>
                      <a:pPr algn="l">
                        <a:lnSpc>
                          <a:spcPct val="115000"/>
                        </a:lnSpc>
                        <a:defRPr sz="1800"/>
                      </a:pPr>
                      <a:r>
                        <a:rPr>
                          <a:solidFill>
                            <a:srgbClr val="FFFFFF"/>
                          </a:solidFill>
                          <a:latin typeface="Helvetica Neue"/>
                          <a:ea typeface="Helvetica Neue"/>
                          <a:cs typeface="Helvetica Neue"/>
                          <a:sym typeface="Helvetica Neue"/>
                        </a:rPr>
                        <a:t>Objective Planning</a:t>
                      </a:r>
                    </a:p>
                  </a:txBody>
                  <a:tcPr marL="14300" marR="14300" marT="14300" marB="14300" anchor="t" anchorCtr="0" horzOverflow="overflow">
                    <a:lnL w="76200">
                      <a:solidFill>
                        <a:srgbClr val="FFFFFF"/>
                      </a:solidFill>
                    </a:lnL>
                    <a:lnR w="76200">
                      <a:solidFill>
                        <a:srgbClr val="FFFFFF"/>
                      </a:solidFill>
                    </a:lnR>
                    <a:lnT w="76200">
                      <a:solidFill>
                        <a:srgbClr val="FFFFFF"/>
                      </a:solidFill>
                    </a:lnT>
                    <a:lnB w="76200">
                      <a:solidFill>
                        <a:srgbClr val="FFFFFF"/>
                      </a:solidFill>
                    </a:lnB>
                    <a:noFill/>
                  </a:tcPr>
                </a:tc>
              </a:tr>
              <a:tr h="433749">
                <a:tc rowSpan="5">
                  <a:txBody>
                    <a:bodyPr/>
                    <a:lstStyle/>
                    <a:p>
                      <a:pPr algn="l">
                        <a:lnSpc>
                          <a:spcPct val="115000"/>
                        </a:lnSpc>
                        <a:defRPr sz="1800"/>
                      </a:pPr>
                      <a:r>
                        <a:rPr>
                          <a:solidFill>
                            <a:srgbClr val="FFFFFF"/>
                          </a:solidFill>
                          <a:latin typeface="Helvetica Neue"/>
                          <a:ea typeface="Helvetica Neue"/>
                          <a:cs typeface="Helvetica Neue"/>
                          <a:sym typeface="Helvetica Neue"/>
                        </a:rPr>
                        <a:t>Preparation</a:t>
                      </a:r>
                    </a:p>
                  </a:txBody>
                  <a:tcPr marL="14300" marR="14300" marT="14300" marB="14300" anchor="t" anchorCtr="0" horzOverflow="overflow">
                    <a:lnL w="76200">
                      <a:solidFill>
                        <a:srgbClr val="FFFFFF"/>
                      </a:solidFill>
                    </a:lnL>
                    <a:lnR w="76200">
                      <a:solidFill>
                        <a:srgbClr val="FFFFFF"/>
                      </a:solidFill>
                    </a:lnR>
                    <a:lnT w="76200">
                      <a:solidFill>
                        <a:srgbClr val="FFFFFF"/>
                      </a:solidFill>
                    </a:lnT>
                    <a:lnB w="76200">
                      <a:solidFill>
                        <a:srgbClr val="FFFFFF"/>
                      </a:solidFill>
                    </a:lnB>
                    <a:noFill/>
                  </a:tcPr>
                </a:tc>
                <a:tc>
                  <a:txBody>
                    <a:bodyPr/>
                    <a:lstStyle/>
                    <a:p>
                      <a:pPr algn="l">
                        <a:lnSpc>
                          <a:spcPct val="115000"/>
                        </a:lnSpc>
                        <a:defRPr sz="1800"/>
                      </a:pPr>
                      <a:r>
                        <a:rPr>
                          <a:solidFill>
                            <a:srgbClr val="FFFFFF"/>
                          </a:solidFill>
                          <a:latin typeface="Helvetica Neue"/>
                          <a:ea typeface="Helvetica Neue"/>
                          <a:cs typeface="Helvetica Neue"/>
                          <a:sym typeface="Helvetica Neue"/>
                        </a:rPr>
                        <a:t>Develop People</a:t>
                      </a:r>
                    </a:p>
                  </a:txBody>
                  <a:tcPr marL="14300" marR="14300" marT="14300" marB="14300" anchor="t" anchorCtr="0" horzOverflow="overflow">
                    <a:lnL w="76200">
                      <a:solidFill>
                        <a:srgbClr val="FFFFFF"/>
                      </a:solidFill>
                    </a:lnL>
                    <a:lnR w="76200">
                      <a:solidFill>
                        <a:srgbClr val="FFFFFF"/>
                      </a:solidFill>
                    </a:lnR>
                    <a:lnT w="76200">
                      <a:solidFill>
                        <a:srgbClr val="FFFFFF"/>
                      </a:solidFill>
                    </a:lnT>
                    <a:lnB w="76200">
                      <a:solidFill>
                        <a:srgbClr val="FFFFFF"/>
                      </a:solidFill>
                    </a:lnB>
                    <a:noFill/>
                  </a:tcPr>
                </a:tc>
              </a:tr>
              <a:tr h="400325">
                <a:tc vMerge="1">
                  <a:tcPr/>
                </a:tc>
                <a:tc>
                  <a:txBody>
                    <a:bodyPr/>
                    <a:lstStyle/>
                    <a:p>
                      <a:pPr algn="l">
                        <a:lnSpc>
                          <a:spcPct val="115000"/>
                        </a:lnSpc>
                        <a:defRPr sz="1800"/>
                      </a:pPr>
                      <a:r>
                        <a:rPr>
                          <a:solidFill>
                            <a:srgbClr val="FFFFFF"/>
                          </a:solidFill>
                          <a:latin typeface="Helvetica Neue"/>
                          <a:ea typeface="Helvetica Neue"/>
                          <a:cs typeface="Helvetica Neue"/>
                          <a:sym typeface="Helvetica Neue"/>
                        </a:rPr>
                        <a:t>Develop Networks</a:t>
                      </a:r>
                    </a:p>
                  </a:txBody>
                  <a:tcPr marL="14300" marR="14300" marT="14300" marB="14300" anchor="t" anchorCtr="0" horzOverflow="overflow">
                    <a:lnL w="76200">
                      <a:solidFill>
                        <a:srgbClr val="FFFFFF"/>
                      </a:solidFill>
                    </a:lnL>
                    <a:lnR w="76200">
                      <a:solidFill>
                        <a:srgbClr val="FFFFFF"/>
                      </a:solidFill>
                    </a:lnR>
                    <a:lnT w="76200">
                      <a:solidFill>
                        <a:srgbClr val="FFFFFF"/>
                      </a:solidFill>
                    </a:lnT>
                    <a:lnB w="76200">
                      <a:solidFill>
                        <a:srgbClr val="FFFFFF"/>
                      </a:solidFill>
                    </a:lnB>
                    <a:noFill/>
                  </a:tcPr>
                </a:tc>
              </a:tr>
              <a:tr h="400325">
                <a:tc vMerge="1">
                  <a:tcPr/>
                </a:tc>
                <a:tc>
                  <a:txBody>
                    <a:bodyPr/>
                    <a:lstStyle/>
                    <a:p>
                      <a:pPr algn="l">
                        <a:lnSpc>
                          <a:spcPct val="115000"/>
                        </a:lnSpc>
                        <a:defRPr sz="1800"/>
                      </a:pPr>
                      <a:r>
                        <a:rPr>
                          <a:solidFill>
                            <a:srgbClr val="FFFFFF"/>
                          </a:solidFill>
                          <a:latin typeface="Helvetica Neue"/>
                          <a:ea typeface="Helvetica Neue"/>
                          <a:cs typeface="Helvetica Neue"/>
                          <a:sym typeface="Helvetica Neue"/>
                        </a:rPr>
                        <a:t>Microtargeting</a:t>
                      </a:r>
                    </a:p>
                  </a:txBody>
                  <a:tcPr marL="14300" marR="14300" marT="14300" marB="14300" anchor="t" anchorCtr="0" horzOverflow="overflow">
                    <a:lnL w="76200">
                      <a:solidFill>
                        <a:srgbClr val="FFFFFF"/>
                      </a:solidFill>
                    </a:lnL>
                    <a:lnR w="76200">
                      <a:solidFill>
                        <a:srgbClr val="FFFFFF"/>
                      </a:solidFill>
                    </a:lnR>
                    <a:lnT w="76200">
                      <a:solidFill>
                        <a:srgbClr val="FFFFFF"/>
                      </a:solidFill>
                    </a:lnT>
                    <a:lnB w="76200">
                      <a:solidFill>
                        <a:srgbClr val="FFFFFF"/>
                      </a:solidFill>
                    </a:lnB>
                    <a:noFill/>
                  </a:tcPr>
                </a:tc>
              </a:tr>
              <a:tr h="400325">
                <a:tc vMerge="1">
                  <a:tcPr/>
                </a:tc>
                <a:tc>
                  <a:txBody>
                    <a:bodyPr/>
                    <a:lstStyle/>
                    <a:p>
                      <a:pPr algn="l">
                        <a:lnSpc>
                          <a:spcPct val="115000"/>
                        </a:lnSpc>
                        <a:defRPr sz="1800"/>
                      </a:pPr>
                      <a:r>
                        <a:rPr>
                          <a:solidFill>
                            <a:srgbClr val="FFFFFF"/>
                          </a:solidFill>
                          <a:latin typeface="Helvetica Neue"/>
                          <a:ea typeface="Helvetica Neue"/>
                          <a:cs typeface="Helvetica Neue"/>
                          <a:sym typeface="Helvetica Neue"/>
                        </a:rPr>
                        <a:t>Develop Content</a:t>
                      </a:r>
                    </a:p>
                  </a:txBody>
                  <a:tcPr marL="14300" marR="14300" marT="14300" marB="14300" anchor="t" anchorCtr="0" horzOverflow="overflow">
                    <a:lnL w="76200">
                      <a:solidFill>
                        <a:srgbClr val="FFFFFF"/>
                      </a:solidFill>
                    </a:lnL>
                    <a:lnR w="76200">
                      <a:solidFill>
                        <a:srgbClr val="FFFFFF"/>
                      </a:solidFill>
                    </a:lnR>
                    <a:lnT w="76200">
                      <a:solidFill>
                        <a:srgbClr val="FFFFFF"/>
                      </a:solidFill>
                    </a:lnT>
                    <a:lnB w="76200">
                      <a:solidFill>
                        <a:srgbClr val="FFFFFF"/>
                      </a:solidFill>
                    </a:lnB>
                    <a:noFill/>
                  </a:tcPr>
                </a:tc>
              </a:tr>
              <a:tr h="400325">
                <a:tc vMerge="1">
                  <a:tcPr/>
                </a:tc>
                <a:tc>
                  <a:txBody>
                    <a:bodyPr/>
                    <a:lstStyle/>
                    <a:p>
                      <a:pPr algn="l">
                        <a:lnSpc>
                          <a:spcPct val="115000"/>
                        </a:lnSpc>
                        <a:defRPr sz="1800"/>
                      </a:pPr>
                      <a:r>
                        <a:rPr>
                          <a:solidFill>
                            <a:srgbClr val="FFFFFF"/>
                          </a:solidFill>
                          <a:latin typeface="Helvetica Neue"/>
                          <a:ea typeface="Helvetica Neue"/>
                          <a:cs typeface="Helvetica Neue"/>
                          <a:sym typeface="Helvetica Neue"/>
                        </a:rPr>
                        <a:t>Channel Selection</a:t>
                      </a:r>
                    </a:p>
                  </a:txBody>
                  <a:tcPr marL="14300" marR="14300" marT="14300" marB="14300" anchor="t" anchorCtr="0" horzOverflow="overflow">
                    <a:lnL w="76200">
                      <a:solidFill>
                        <a:srgbClr val="FFFFFF"/>
                      </a:solidFill>
                    </a:lnL>
                    <a:lnR w="76200">
                      <a:solidFill>
                        <a:srgbClr val="FFFFFF"/>
                      </a:solidFill>
                    </a:lnR>
                    <a:lnT w="76200">
                      <a:solidFill>
                        <a:srgbClr val="FFFFFF"/>
                      </a:solidFill>
                    </a:lnT>
                    <a:lnB w="76200">
                      <a:solidFill>
                        <a:srgbClr val="FFFFFF"/>
                      </a:solidFill>
                    </a:lnB>
                    <a:noFill/>
                  </a:tcPr>
                </a:tc>
              </a:tr>
            </a:tbl>
          </a:graphicData>
        </a:graphic>
      </p:graphicFrame>
      <p:graphicFrame>
        <p:nvGraphicFramePr>
          <p:cNvPr id="239" name="Google Shape;183;p27"/>
          <p:cNvGraphicFramePr/>
          <p:nvPr/>
        </p:nvGraphicFramePr>
        <p:xfrm>
          <a:off x="5109450" y="1293890"/>
          <a:ext cx="3614676" cy="236125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11050"/>
                <a:gridCol w="2303625"/>
              </a:tblGrid>
              <a:tr h="411474">
                <a:tc rowSpan="4">
                  <a:txBody>
                    <a:bodyPr/>
                    <a:lstStyle/>
                    <a:p>
                      <a:pPr algn="l">
                        <a:lnSpc>
                          <a:spcPct val="115000"/>
                        </a:lnSpc>
                        <a:defRPr sz="1800"/>
                      </a:pPr>
                      <a:r>
                        <a:rPr>
                          <a:solidFill>
                            <a:srgbClr val="FFFFFF"/>
                          </a:solidFill>
                          <a:latin typeface="Helvetica Neue"/>
                          <a:ea typeface="Helvetica Neue"/>
                          <a:cs typeface="Helvetica Neue"/>
                          <a:sym typeface="Helvetica Neue"/>
                        </a:rPr>
                        <a:t>Execution</a:t>
                      </a:r>
                    </a:p>
                  </a:txBody>
                  <a:tcPr marL="14300" marR="14300" marT="14300" marB="14300" anchor="t" anchorCtr="0" horzOverflow="overflow">
                    <a:lnL w="76200">
                      <a:solidFill>
                        <a:srgbClr val="FFFFFF"/>
                      </a:solidFill>
                    </a:lnL>
                    <a:lnR w="76200">
                      <a:solidFill>
                        <a:srgbClr val="FFFFFF"/>
                      </a:solidFill>
                    </a:lnR>
                    <a:lnT w="76200">
                      <a:solidFill>
                        <a:srgbClr val="FFFFFF"/>
                      </a:solidFill>
                    </a:lnT>
                    <a:lnB w="76200">
                      <a:solidFill>
                        <a:srgbClr val="FFFFFF"/>
                      </a:solidFill>
                    </a:lnB>
                    <a:noFill/>
                  </a:tcPr>
                </a:tc>
                <a:tc>
                  <a:txBody>
                    <a:bodyPr/>
                    <a:lstStyle/>
                    <a:p>
                      <a:pPr algn="l">
                        <a:lnSpc>
                          <a:spcPct val="115000"/>
                        </a:lnSpc>
                        <a:defRPr sz="1800"/>
                      </a:pPr>
                      <a:r>
                        <a:rPr>
                          <a:solidFill>
                            <a:srgbClr val="FFFFFF"/>
                          </a:solidFill>
                          <a:latin typeface="Helvetica Neue"/>
                          <a:ea typeface="Helvetica Neue"/>
                          <a:cs typeface="Helvetica Neue"/>
                          <a:sym typeface="Helvetica Neue"/>
                        </a:rPr>
                        <a:t>Pump Priming</a:t>
                      </a:r>
                    </a:p>
                  </a:txBody>
                  <a:tcPr marL="14300" marR="14300" marT="14300" marB="14300" anchor="t" anchorCtr="0" horzOverflow="overflow">
                    <a:lnL w="76200">
                      <a:solidFill>
                        <a:srgbClr val="FFFFFF"/>
                      </a:solidFill>
                    </a:lnL>
                    <a:lnR w="76200">
                      <a:solidFill>
                        <a:srgbClr val="FFFFFF"/>
                      </a:solidFill>
                    </a:lnR>
                    <a:lnT w="76200">
                      <a:solidFill>
                        <a:srgbClr val="FFFFFF"/>
                      </a:solidFill>
                    </a:lnT>
                    <a:lnB w="76200">
                      <a:solidFill>
                        <a:srgbClr val="FFFFFF"/>
                      </a:solidFill>
                    </a:lnB>
                    <a:noFill/>
                  </a:tcPr>
                </a:tc>
              </a:tr>
              <a:tr h="411474">
                <a:tc vMerge="1">
                  <a:tcPr/>
                </a:tc>
                <a:tc>
                  <a:txBody>
                    <a:bodyPr/>
                    <a:lstStyle/>
                    <a:p>
                      <a:pPr algn="l">
                        <a:lnSpc>
                          <a:spcPct val="115000"/>
                        </a:lnSpc>
                        <a:defRPr sz="1800"/>
                      </a:pPr>
                      <a:r>
                        <a:rPr>
                          <a:solidFill>
                            <a:srgbClr val="FFFFFF"/>
                          </a:solidFill>
                          <a:latin typeface="Helvetica Neue"/>
                          <a:ea typeface="Helvetica Neue"/>
                          <a:cs typeface="Helvetica Neue"/>
                          <a:sym typeface="Helvetica Neue"/>
                        </a:rPr>
                        <a:t>Exposure</a:t>
                      </a:r>
                    </a:p>
                  </a:txBody>
                  <a:tcPr marL="14300" marR="14300" marT="14300" marB="14300" anchor="t" anchorCtr="0" horzOverflow="overflow">
                    <a:lnL w="76200">
                      <a:solidFill>
                        <a:srgbClr val="FFFFFF"/>
                      </a:solidFill>
                    </a:lnL>
                    <a:lnR w="76200">
                      <a:solidFill>
                        <a:srgbClr val="FFFFFF"/>
                      </a:solidFill>
                    </a:lnR>
                    <a:lnT w="76200">
                      <a:solidFill>
                        <a:srgbClr val="FFFFFF"/>
                      </a:solidFill>
                    </a:lnT>
                    <a:lnB w="76200">
                      <a:solidFill>
                        <a:srgbClr val="FFFFFF"/>
                      </a:solidFill>
                    </a:lnB>
                    <a:noFill/>
                  </a:tcPr>
                </a:tc>
              </a:tr>
              <a:tr h="411474">
                <a:tc vMerge="1">
                  <a:tcPr/>
                </a:tc>
                <a:tc>
                  <a:txBody>
                    <a:bodyPr/>
                    <a:lstStyle/>
                    <a:p>
                      <a:pPr algn="l">
                        <a:lnSpc>
                          <a:spcPct val="115000"/>
                        </a:lnSpc>
                        <a:defRPr sz="1800"/>
                      </a:pPr>
                      <a:r>
                        <a:rPr>
                          <a:solidFill>
                            <a:srgbClr val="FFFFFF"/>
                          </a:solidFill>
                          <a:latin typeface="Helvetica Neue"/>
                          <a:ea typeface="Helvetica Neue"/>
                          <a:cs typeface="Helvetica Neue"/>
                          <a:sym typeface="Helvetica Neue"/>
                        </a:rPr>
                        <a:t>Go Physical</a:t>
                      </a:r>
                    </a:p>
                  </a:txBody>
                  <a:tcPr marL="14300" marR="14300" marT="14300" marB="14300" anchor="t" anchorCtr="0" horzOverflow="overflow">
                    <a:lnL w="76200">
                      <a:solidFill>
                        <a:srgbClr val="FFFFFF"/>
                      </a:solidFill>
                    </a:lnL>
                    <a:lnR w="76200">
                      <a:solidFill>
                        <a:srgbClr val="FFFFFF"/>
                      </a:solidFill>
                    </a:lnR>
                    <a:lnT w="76200">
                      <a:solidFill>
                        <a:srgbClr val="FFFFFF"/>
                      </a:solidFill>
                    </a:lnT>
                    <a:lnB w="76200">
                      <a:solidFill>
                        <a:srgbClr val="FFFFFF"/>
                      </a:solidFill>
                    </a:lnB>
                    <a:noFill/>
                  </a:tcPr>
                </a:tc>
              </a:tr>
              <a:tr h="411474">
                <a:tc vMerge="1">
                  <a:tcPr/>
                </a:tc>
                <a:tc>
                  <a:txBody>
                    <a:bodyPr/>
                    <a:lstStyle/>
                    <a:p>
                      <a:pPr algn="l">
                        <a:lnSpc>
                          <a:spcPct val="115000"/>
                        </a:lnSpc>
                        <a:defRPr sz="1800"/>
                      </a:pPr>
                      <a:r>
                        <a:rPr>
                          <a:solidFill>
                            <a:srgbClr val="FFFFFF"/>
                          </a:solidFill>
                          <a:latin typeface="Helvetica Neue"/>
                          <a:ea typeface="Helvetica Neue"/>
                          <a:cs typeface="Helvetica Neue"/>
                          <a:sym typeface="Helvetica Neue"/>
                        </a:rPr>
                        <a:t>Persistence</a:t>
                      </a:r>
                    </a:p>
                  </a:txBody>
                  <a:tcPr marL="14300" marR="14300" marT="14300" marB="14300" anchor="t" anchorCtr="0" horzOverflow="overflow">
                    <a:lnL w="76200">
                      <a:solidFill>
                        <a:srgbClr val="FFFFFF"/>
                      </a:solidFill>
                    </a:lnL>
                    <a:lnR w="76200">
                      <a:solidFill>
                        <a:srgbClr val="FFFFFF"/>
                      </a:solidFill>
                    </a:lnR>
                    <a:lnT w="76200">
                      <a:solidFill>
                        <a:srgbClr val="FFFFFF"/>
                      </a:solidFill>
                    </a:lnT>
                    <a:lnB w="76200">
                      <a:solidFill>
                        <a:srgbClr val="FFFFFF"/>
                      </a:solidFill>
                    </a:lnB>
                    <a:noFill/>
                  </a:tcPr>
                </a:tc>
              </a:tr>
              <a:tr h="715350">
                <a:tc>
                  <a:txBody>
                    <a:bodyPr/>
                    <a:lstStyle/>
                    <a:p>
                      <a:pPr algn="l">
                        <a:lnSpc>
                          <a:spcPct val="115000"/>
                        </a:lnSpc>
                        <a:defRPr sz="1800"/>
                      </a:pPr>
                      <a:r>
                        <a:rPr>
                          <a:solidFill>
                            <a:srgbClr val="FFFFFF"/>
                          </a:solidFill>
                          <a:latin typeface="Helvetica Neue"/>
                          <a:ea typeface="Helvetica Neue"/>
                          <a:cs typeface="Helvetica Neue"/>
                          <a:sym typeface="Helvetica Neue"/>
                        </a:rPr>
                        <a:t>Evaluation</a:t>
                      </a:r>
                    </a:p>
                  </a:txBody>
                  <a:tcPr marL="14300" marR="14300" marT="14300" marB="14300" anchor="t" anchorCtr="0" horzOverflow="overflow">
                    <a:lnL w="76200">
                      <a:solidFill>
                        <a:srgbClr val="FFFFFF"/>
                      </a:solidFill>
                    </a:lnL>
                    <a:lnR w="76200">
                      <a:solidFill>
                        <a:srgbClr val="FFFFFF"/>
                      </a:solidFill>
                    </a:lnR>
                    <a:lnT w="76200">
                      <a:solidFill>
                        <a:srgbClr val="FFFFFF"/>
                      </a:solidFill>
                    </a:lnT>
                    <a:lnB w="76200">
                      <a:solidFill>
                        <a:srgbClr val="FFFFFF"/>
                      </a:solidFill>
                    </a:lnB>
                    <a:noFill/>
                  </a:tcPr>
                </a:tc>
                <a:tc>
                  <a:txBody>
                    <a:bodyPr/>
                    <a:lstStyle/>
                    <a:p>
                      <a:pPr algn="l">
                        <a:lnSpc>
                          <a:spcPct val="115000"/>
                        </a:lnSpc>
                        <a:defRPr sz="1800"/>
                      </a:pPr>
                      <a:r>
                        <a:rPr>
                          <a:solidFill>
                            <a:srgbClr val="FFFFFF"/>
                          </a:solidFill>
                          <a:latin typeface="Helvetica Neue"/>
                          <a:ea typeface="Helvetica Neue"/>
                          <a:cs typeface="Helvetica Neue"/>
                          <a:sym typeface="Helvetica Neue"/>
                        </a:rPr>
                        <a:t>Measure Effectiveness</a:t>
                      </a:r>
                    </a:p>
                  </a:txBody>
                  <a:tcPr marL="14300" marR="14300" marT="14300" marB="14300" anchor="t" anchorCtr="0" horzOverflow="overflow">
                    <a:lnL w="76200">
                      <a:solidFill>
                        <a:srgbClr val="FFFFFF"/>
                      </a:solidFill>
                    </a:lnL>
                    <a:lnR w="76200">
                      <a:solidFill>
                        <a:srgbClr val="FFFFFF"/>
                      </a:solidFill>
                    </a:lnR>
                    <a:lnT w="76200">
                      <a:solidFill>
                        <a:srgbClr val="FFFFFF"/>
                      </a:solidFill>
                    </a:lnT>
                    <a:lnB w="76200">
                      <a:solidFill>
                        <a:srgbClr val="FFFFFF"/>
                      </a:solidFill>
                    </a:lnB>
                    <a:noFill/>
                  </a:tcPr>
                </a:tc>
              </a:tr>
            </a:tbl>
          </a:graphicData>
        </a:graphic>
      </p:graphicFrame>
      <p:sp>
        <p:nvSpPr>
          <p:cNvPr id="240" name="Google Shape;184;p27"/>
          <p:cNvSpPr txBox="1"/>
          <p:nvPr/>
        </p:nvSpPr>
        <p:spPr>
          <a:xfrm>
            <a:off x="2070899" y="4485949"/>
            <a:ext cx="5002201" cy="380235"/>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ctr">
              <a:defRPr u="sng">
                <a:solidFill>
                  <a:schemeClr val="accent5"/>
                </a:solidFill>
                <a:uFill>
                  <a:solidFill>
                    <a:schemeClr val="accent5"/>
                  </a:solidFill>
                </a:uFill>
                <a:hlinkClick r:id="rId2" invalidUrl="" action="" tgtFrame="" tooltip="" history="1" highlightClick="0" endSnd="0"/>
              </a:defRPr>
            </a:lvl1pPr>
          </a:lstStyle>
          <a:p>
            <a:pPr>
              <a:defRPr>
                <a:uFillTx/>
              </a:defRPr>
            </a:pPr>
            <a:r>
              <a:rPr>
                <a:uFill>
                  <a:solidFill>
                    <a:schemeClr val="accent5"/>
                  </a:solidFill>
                </a:uFill>
                <a:hlinkClick r:id="rId2" invalidUrl="" action="" tgtFrame="" tooltip="" history="1" highlightClick="0" endSnd="0"/>
              </a:rPr>
              <a:t>https://github.com/cogsec-collaborative/amitt_framework</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2" name="Google Shape;189;p28"/>
          <p:cNvSpPr txBox="1"/>
          <p:nvPr>
            <p:ph type="title"/>
          </p:nvPr>
        </p:nvSpPr>
        <p:spPr>
          <a:xfrm>
            <a:off x="387899" y="150774"/>
            <a:ext cx="8368202" cy="686102"/>
          </a:xfrm>
          <a:prstGeom prst="rect">
            <a:avLst/>
          </a:prstGeom>
        </p:spPr>
        <p:txBody>
          <a:bodyPr/>
          <a:lstStyle/>
          <a:p>
            <a:pPr/>
            <a:r>
              <a:t>Techniques: AM!TT Navigator</a:t>
            </a:r>
          </a:p>
        </p:txBody>
      </p:sp>
      <p:sp>
        <p:nvSpPr>
          <p:cNvPr id="243" name="Google Shape;190;p28"/>
          <p:cNvSpPr txBox="1"/>
          <p:nvPr>
            <p:ph type="body" sz="quarter" idx="1"/>
          </p:nvPr>
        </p:nvSpPr>
        <p:spPr>
          <a:xfrm>
            <a:off x="387899" y="4550123"/>
            <a:ext cx="8368202" cy="481201"/>
          </a:xfrm>
          <a:prstGeom prst="rect">
            <a:avLst/>
          </a:prstGeom>
        </p:spPr>
        <p:txBody>
          <a:bodyPr/>
          <a:lstStyle>
            <a:lvl1pPr marL="0" indent="0">
              <a:spcBef>
                <a:spcPts val="1600"/>
              </a:spcBef>
              <a:buSzTx/>
              <a:buNone/>
            </a:lvl1pPr>
          </a:lstStyle>
          <a:p>
            <a:pPr/>
            <a:r>
              <a:t>https://cogsec-collab.org/project/amitt_navigator/</a:t>
            </a:r>
          </a:p>
        </p:txBody>
      </p:sp>
      <p:pic>
        <p:nvPicPr>
          <p:cNvPr id="244" name="Google Shape;191;p28" descr="Google Shape;191;p28"/>
          <p:cNvPicPr>
            <a:picLocks noChangeAspect="1"/>
          </p:cNvPicPr>
          <p:nvPr/>
        </p:nvPicPr>
        <p:blipFill>
          <a:blip r:embed="rId2">
            <a:extLst/>
          </a:blip>
          <a:stretch>
            <a:fillRect/>
          </a:stretch>
        </p:blipFill>
        <p:spPr>
          <a:xfrm>
            <a:off x="689550" y="900174"/>
            <a:ext cx="7603936" cy="3547664"/>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6" name="Google Shape;196;p29"/>
          <p:cNvSpPr txBox="1"/>
          <p:nvPr>
            <p:ph type="title"/>
          </p:nvPr>
        </p:nvSpPr>
        <p:spPr>
          <a:xfrm>
            <a:off x="387899" y="152399"/>
            <a:ext cx="8368202" cy="686102"/>
          </a:xfrm>
          <a:prstGeom prst="rect">
            <a:avLst/>
          </a:prstGeom>
        </p:spPr>
        <p:txBody>
          <a:bodyPr/>
          <a:lstStyle/>
          <a:p>
            <a:pPr/>
            <a:r>
              <a:t>Tactic-level counters...</a:t>
            </a:r>
          </a:p>
        </p:txBody>
      </p:sp>
      <p:pic>
        <p:nvPicPr>
          <p:cNvPr id="247" name="Google Shape;197;p29" descr="Google Shape;197;p29"/>
          <p:cNvPicPr>
            <a:picLocks noChangeAspect="1"/>
          </p:cNvPicPr>
          <p:nvPr/>
        </p:nvPicPr>
        <p:blipFill>
          <a:blip r:embed="rId2">
            <a:extLst/>
          </a:blip>
          <a:stretch>
            <a:fillRect/>
          </a:stretch>
        </p:blipFill>
        <p:spPr>
          <a:xfrm>
            <a:off x="2296149" y="838499"/>
            <a:ext cx="4551712" cy="4000200"/>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Google Shape;89;p18"/>
          <p:cNvSpPr txBox="1"/>
          <p:nvPr>
            <p:ph type="title"/>
          </p:nvPr>
        </p:nvSpPr>
        <p:spPr>
          <a:xfrm>
            <a:off x="387899" y="262974"/>
            <a:ext cx="8368202" cy="686102"/>
          </a:xfrm>
          <a:prstGeom prst="rect">
            <a:avLst/>
          </a:prstGeom>
        </p:spPr>
        <p:txBody>
          <a:bodyPr/>
          <a:lstStyle/>
          <a:p>
            <a:pPr/>
            <a:r>
              <a:t>AMITT - Disinformation Tactics/Techniques</a:t>
            </a:r>
          </a:p>
        </p:txBody>
      </p:sp>
      <p:pic>
        <p:nvPicPr>
          <p:cNvPr id="163" name="Google Shape;90;p18" descr="Google Shape;90;p18"/>
          <p:cNvPicPr>
            <a:picLocks noChangeAspect="1"/>
          </p:cNvPicPr>
          <p:nvPr/>
        </p:nvPicPr>
        <p:blipFill>
          <a:blip r:embed="rId2">
            <a:extLst/>
          </a:blip>
          <a:stretch>
            <a:fillRect/>
          </a:stretch>
        </p:blipFill>
        <p:spPr>
          <a:xfrm>
            <a:off x="1124097" y="949075"/>
            <a:ext cx="6551326" cy="4045774"/>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Google Shape;96;p19"/>
          <p:cNvSpPr txBox="1"/>
          <p:nvPr>
            <p:ph type="title"/>
          </p:nvPr>
        </p:nvSpPr>
        <p:spPr>
          <a:xfrm>
            <a:off x="1793957" y="0"/>
            <a:ext cx="5835901" cy="740700"/>
          </a:xfrm>
          <a:prstGeom prst="rect">
            <a:avLst/>
          </a:prstGeom>
        </p:spPr>
        <p:txBody>
          <a:bodyPr/>
          <a:lstStyle/>
          <a:p>
            <a:pPr/>
            <a:r>
              <a:t>TYPES OF ACCOUNTS</a:t>
            </a:r>
          </a:p>
        </p:txBody>
      </p:sp>
      <p:sp>
        <p:nvSpPr>
          <p:cNvPr id="166" name="Google Shape;97;p19"/>
          <p:cNvSpPr txBox="1"/>
          <p:nvPr>
            <p:ph type="body" sz="quarter" idx="1"/>
          </p:nvPr>
        </p:nvSpPr>
        <p:spPr>
          <a:xfrm>
            <a:off x="1476562" y="2628488"/>
            <a:ext cx="666601" cy="422101"/>
          </a:xfrm>
          <a:prstGeom prst="rect">
            <a:avLst/>
          </a:prstGeom>
        </p:spPr>
        <p:txBody>
          <a:bodyPr/>
          <a:lstStyle>
            <a:lvl1pPr marL="0"/>
          </a:lstStyle>
          <a:p>
            <a:pPr/>
            <a:r>
              <a:t>Bots</a:t>
            </a:r>
          </a:p>
        </p:txBody>
      </p:sp>
      <p:pic>
        <p:nvPicPr>
          <p:cNvPr id="167" name="Google Shape;98;p19" descr="Google Shape;98;p19"/>
          <p:cNvPicPr>
            <a:picLocks noChangeAspect="1"/>
          </p:cNvPicPr>
          <p:nvPr>
            <p:ph type="pic" idx="21"/>
          </p:nvPr>
        </p:nvPicPr>
        <p:blipFill>
          <a:blip r:embed="rId3">
            <a:extLst/>
          </a:blip>
          <a:stretch>
            <a:fillRect/>
          </a:stretch>
        </p:blipFill>
        <p:spPr>
          <a:xfrm>
            <a:off x="989062" y="1051193"/>
            <a:ext cx="1641301" cy="1476001"/>
          </a:xfrm>
          <a:prstGeom prst="rect">
            <a:avLst/>
          </a:prstGeom>
        </p:spPr>
      </p:pic>
      <p:pic>
        <p:nvPicPr>
          <p:cNvPr id="168" name="Google Shape;99;p19" descr="Google Shape;99;p19"/>
          <p:cNvPicPr>
            <a:picLocks noChangeAspect="1"/>
          </p:cNvPicPr>
          <p:nvPr>
            <p:ph type="pic" idx="22"/>
          </p:nvPr>
        </p:nvPicPr>
        <p:blipFill>
          <a:blip r:embed="rId4">
            <a:extLst/>
          </a:blip>
          <a:stretch>
            <a:fillRect/>
          </a:stretch>
        </p:blipFill>
        <p:spPr>
          <a:xfrm>
            <a:off x="2832286" y="1051193"/>
            <a:ext cx="1602601" cy="1476001"/>
          </a:xfrm>
          <a:prstGeom prst="rect">
            <a:avLst/>
          </a:prstGeom>
        </p:spPr>
      </p:pic>
      <p:sp>
        <p:nvSpPr>
          <p:cNvPr id="169" name="Google Shape;100;p19"/>
          <p:cNvSpPr txBox="1"/>
          <p:nvPr/>
        </p:nvSpPr>
        <p:spPr>
          <a:xfrm>
            <a:off x="3368982" y="2720800"/>
            <a:ext cx="529451" cy="2032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a:solidFill>
                  <a:srgbClr val="00517C"/>
                </a:solidFill>
                <a:latin typeface="Corbel"/>
                <a:ea typeface="Corbel"/>
                <a:cs typeface="Corbel"/>
                <a:sym typeface="Corbel"/>
              </a:defRPr>
            </a:lvl1pPr>
          </a:lstStyle>
          <a:p>
            <a:pPr/>
            <a:r>
              <a:t>Parody</a:t>
            </a:r>
          </a:p>
        </p:txBody>
      </p:sp>
      <p:pic>
        <p:nvPicPr>
          <p:cNvPr id="170" name="Google Shape;101;p19" descr="Google Shape;101;p19"/>
          <p:cNvPicPr>
            <a:picLocks noChangeAspect="1"/>
          </p:cNvPicPr>
          <p:nvPr>
            <p:ph type="pic" idx="23"/>
          </p:nvPr>
        </p:nvPicPr>
        <p:blipFill>
          <a:blip r:embed="rId5">
            <a:extLst/>
          </a:blip>
          <a:stretch>
            <a:fillRect/>
          </a:stretch>
        </p:blipFill>
        <p:spPr>
          <a:xfrm>
            <a:off x="4636749" y="1036228"/>
            <a:ext cx="1602601" cy="1506001"/>
          </a:xfrm>
          <a:prstGeom prst="rect">
            <a:avLst/>
          </a:prstGeom>
        </p:spPr>
      </p:pic>
      <p:sp>
        <p:nvSpPr>
          <p:cNvPr id="171" name="Google Shape;102;p19"/>
          <p:cNvSpPr txBox="1"/>
          <p:nvPr/>
        </p:nvSpPr>
        <p:spPr>
          <a:xfrm>
            <a:off x="5173445" y="2720800"/>
            <a:ext cx="529451" cy="2032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a:solidFill>
                  <a:srgbClr val="00517C"/>
                </a:solidFill>
                <a:latin typeface="Corbel"/>
                <a:ea typeface="Corbel"/>
                <a:cs typeface="Corbel"/>
                <a:sym typeface="Corbel"/>
              </a:defRPr>
            </a:lvl1pPr>
          </a:lstStyle>
          <a:p>
            <a:pPr/>
            <a:r>
              <a:t>Spoof</a:t>
            </a:r>
          </a:p>
        </p:txBody>
      </p:sp>
      <p:pic>
        <p:nvPicPr>
          <p:cNvPr id="172" name="Google Shape;103;p19" descr="Google Shape;103;p19"/>
          <p:cNvPicPr>
            <a:picLocks noChangeAspect="1"/>
          </p:cNvPicPr>
          <p:nvPr/>
        </p:nvPicPr>
        <p:blipFill>
          <a:blip r:embed="rId6">
            <a:extLst/>
          </a:blip>
          <a:stretch>
            <a:fillRect/>
          </a:stretch>
        </p:blipFill>
        <p:spPr>
          <a:xfrm>
            <a:off x="6441213" y="1036228"/>
            <a:ext cx="1602664" cy="1490979"/>
          </a:xfrm>
          <a:prstGeom prst="rect">
            <a:avLst/>
          </a:prstGeom>
          <a:ln w="38100" cap="sq">
            <a:solidFill>
              <a:srgbClr val="00517C"/>
            </a:solidFill>
            <a:miter/>
          </a:ln>
          <a:effectLst>
            <a:outerShdw sx="100000" sy="100000" kx="0" ky="0" algn="b" rotWithShape="0" blurRad="50800" dist="50800" dir="2700000">
              <a:srgbClr val="000000">
                <a:alpha val="49410"/>
              </a:srgbClr>
            </a:outerShdw>
          </a:effectLst>
        </p:spPr>
      </p:pic>
      <p:sp>
        <p:nvSpPr>
          <p:cNvPr id="173" name="Google Shape;104;p19"/>
          <p:cNvSpPr txBox="1"/>
          <p:nvPr/>
        </p:nvSpPr>
        <p:spPr>
          <a:xfrm>
            <a:off x="6800457" y="2694424"/>
            <a:ext cx="884051" cy="2032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a:solidFill>
                  <a:srgbClr val="00517C"/>
                </a:solidFill>
                <a:latin typeface="Corbel"/>
                <a:ea typeface="Corbel"/>
                <a:cs typeface="Corbel"/>
                <a:sym typeface="Corbel"/>
              </a:defRPr>
            </a:lvl1pPr>
          </a:lstStyle>
          <a:p>
            <a:pPr/>
            <a:r>
              <a:t>Camouflage</a:t>
            </a:r>
          </a:p>
        </p:txBody>
      </p:sp>
      <p:sp>
        <p:nvSpPr>
          <p:cNvPr id="174" name="Google Shape;105;p19"/>
          <p:cNvSpPr txBox="1"/>
          <p:nvPr/>
        </p:nvSpPr>
        <p:spPr>
          <a:xfrm>
            <a:off x="2222998" y="4716312"/>
            <a:ext cx="1016951" cy="2032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a:solidFill>
                  <a:srgbClr val="00517C"/>
                </a:solidFill>
                <a:latin typeface="Corbel"/>
                <a:ea typeface="Corbel"/>
                <a:cs typeface="Corbel"/>
                <a:sym typeface="Corbel"/>
              </a:defRPr>
            </a:lvl1pPr>
          </a:lstStyle>
          <a:p>
            <a:pPr/>
            <a:r>
              <a:t>Deep cover</a:t>
            </a:r>
          </a:p>
        </p:txBody>
      </p:sp>
      <p:pic>
        <p:nvPicPr>
          <p:cNvPr id="175" name="Google Shape;106;p19" descr="Google Shape;106;p19"/>
          <p:cNvPicPr>
            <a:picLocks noChangeAspect="1"/>
          </p:cNvPicPr>
          <p:nvPr/>
        </p:nvPicPr>
        <p:blipFill>
          <a:blip r:embed="rId7">
            <a:extLst/>
          </a:blip>
          <a:stretch>
            <a:fillRect/>
          </a:stretch>
        </p:blipFill>
        <p:spPr>
          <a:xfrm>
            <a:off x="1910674" y="3050519"/>
            <a:ext cx="1641423" cy="1476012"/>
          </a:xfrm>
          <a:prstGeom prst="rect">
            <a:avLst/>
          </a:prstGeom>
          <a:ln w="38100" cap="sq">
            <a:solidFill>
              <a:srgbClr val="00517C"/>
            </a:solidFill>
            <a:miter/>
          </a:ln>
          <a:effectLst>
            <a:outerShdw sx="100000" sy="100000" kx="0" ky="0" algn="b" rotWithShape="0" blurRad="50800" dist="50800" dir="2700000">
              <a:srgbClr val="000000">
                <a:alpha val="49410"/>
              </a:srgbClr>
            </a:outerShdw>
          </a:effectLst>
        </p:spPr>
      </p:pic>
      <p:sp>
        <p:nvSpPr>
          <p:cNvPr id="176" name="Google Shape;107;p19"/>
          <p:cNvSpPr txBox="1"/>
          <p:nvPr/>
        </p:nvSpPr>
        <p:spPr>
          <a:xfrm>
            <a:off x="5731025" y="4702884"/>
            <a:ext cx="1016951" cy="2032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a:solidFill>
                  <a:srgbClr val="00517C"/>
                </a:solidFill>
                <a:latin typeface="Corbel"/>
                <a:ea typeface="Corbel"/>
                <a:cs typeface="Corbel"/>
                <a:sym typeface="Corbel"/>
              </a:defRPr>
            </a:lvl1pPr>
          </a:lstStyle>
          <a:p>
            <a:pPr/>
            <a:r>
              <a:t>Takeover</a:t>
            </a:r>
          </a:p>
        </p:txBody>
      </p:sp>
      <p:pic>
        <p:nvPicPr>
          <p:cNvPr id="177" name="Google Shape;108;p19" descr="Google Shape;108;p19"/>
          <p:cNvPicPr>
            <a:picLocks noChangeAspect="1"/>
          </p:cNvPicPr>
          <p:nvPr/>
        </p:nvPicPr>
        <p:blipFill>
          <a:blip r:embed="rId8">
            <a:extLst/>
          </a:blip>
          <a:stretch>
            <a:fillRect/>
          </a:stretch>
        </p:blipFill>
        <p:spPr>
          <a:xfrm>
            <a:off x="5566459" y="3037090"/>
            <a:ext cx="1345907" cy="1476014"/>
          </a:xfrm>
          <a:prstGeom prst="rect">
            <a:avLst/>
          </a:prstGeom>
          <a:ln w="38100" cap="sq">
            <a:solidFill>
              <a:srgbClr val="00517C"/>
            </a:solidFill>
            <a:miter/>
          </a:ln>
          <a:effectLst>
            <a:outerShdw sx="100000" sy="100000" kx="0" ky="0" algn="b" rotWithShape="0" blurRad="50800" dist="50800" dir="2700000">
              <a:srgbClr val="000000">
                <a:alpha val="49410"/>
              </a:srgbClr>
            </a:outerShdw>
          </a:effectLst>
        </p:spPr>
      </p:pic>
      <p:sp>
        <p:nvSpPr>
          <p:cNvPr id="178" name="Google Shape;109;p19"/>
          <p:cNvSpPr txBox="1"/>
          <p:nvPr>
            <p:ph type="sldNum" sz="quarter" idx="4294967295"/>
          </p:nvPr>
        </p:nvSpPr>
        <p:spPr>
          <a:xfrm>
            <a:off x="9005756" y="4826088"/>
            <a:ext cx="138401" cy="195551"/>
          </a:xfrm>
          <a:prstGeom prst="rect">
            <a:avLst/>
          </a:prstGeom>
          <a:extLst>
            <a:ext uri="{C572A759-6A51-4108-AA02-DFA0A04FC94B}">
              <ma14:wrappingTextBoxFlag xmlns:ma14="http://schemas.microsoft.com/office/mac/drawingml/2011/main" val="1"/>
            </a:ext>
          </a:extLst>
        </p:spPr>
        <p:txBody>
          <a:bodyPr lIns="34275" tIns="34275" rIns="34275" bIns="34275"/>
          <a:lstStyle>
            <a:lvl1pPr>
              <a:defRPr sz="900">
                <a:solidFill>
                  <a:srgbClr val="CFD8DC"/>
                </a:solidFill>
                <a:latin typeface="Corbel"/>
                <a:ea typeface="Corbel"/>
                <a:cs typeface="Corbel"/>
                <a:sym typeface="Corbel"/>
              </a:defRPr>
            </a:lvl1p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Google Shape;115;p20"/>
          <p:cNvSpPr txBox="1"/>
          <p:nvPr>
            <p:ph type="title"/>
          </p:nvPr>
        </p:nvSpPr>
        <p:spPr>
          <a:xfrm>
            <a:off x="1793957" y="0"/>
            <a:ext cx="5835901" cy="740700"/>
          </a:xfrm>
          <a:prstGeom prst="rect">
            <a:avLst/>
          </a:prstGeom>
        </p:spPr>
        <p:txBody>
          <a:bodyPr/>
          <a:lstStyle/>
          <a:p>
            <a:pPr/>
            <a:r>
              <a:t>STRATEGIES</a:t>
            </a:r>
          </a:p>
        </p:txBody>
      </p:sp>
      <p:sp>
        <p:nvSpPr>
          <p:cNvPr id="183" name="Google Shape;116;p20"/>
          <p:cNvSpPr txBox="1"/>
          <p:nvPr>
            <p:ph type="body" sz="quarter" idx="1"/>
          </p:nvPr>
        </p:nvSpPr>
        <p:spPr>
          <a:xfrm>
            <a:off x="1346375" y="2531024"/>
            <a:ext cx="903900" cy="422101"/>
          </a:xfrm>
          <a:prstGeom prst="rect">
            <a:avLst/>
          </a:prstGeom>
        </p:spPr>
        <p:txBody>
          <a:bodyPr/>
          <a:lstStyle>
            <a:lvl1pPr marL="0"/>
          </a:lstStyle>
          <a:p>
            <a:pPr/>
            <a:r>
              <a:t>Distort</a:t>
            </a:r>
          </a:p>
        </p:txBody>
      </p:sp>
      <p:pic>
        <p:nvPicPr>
          <p:cNvPr id="184" name="Google Shape;117;p20" descr="Google Shape;117;p20"/>
          <p:cNvPicPr>
            <a:picLocks noChangeAspect="1"/>
          </p:cNvPicPr>
          <p:nvPr>
            <p:ph type="pic" idx="22"/>
          </p:nvPr>
        </p:nvPicPr>
        <p:blipFill>
          <a:blip r:embed="rId3">
            <a:extLst/>
          </a:blip>
          <a:stretch>
            <a:fillRect/>
          </a:stretch>
        </p:blipFill>
        <p:spPr>
          <a:xfrm>
            <a:off x="6209886" y="2988724"/>
            <a:ext cx="2065201" cy="1357801"/>
          </a:xfrm>
          <a:prstGeom prst="rect">
            <a:avLst/>
          </a:prstGeom>
        </p:spPr>
      </p:pic>
      <p:sp>
        <p:nvSpPr>
          <p:cNvPr id="185" name="Google Shape;118;p20"/>
          <p:cNvSpPr txBox="1"/>
          <p:nvPr/>
        </p:nvSpPr>
        <p:spPr>
          <a:xfrm>
            <a:off x="4189223" y="3980962"/>
            <a:ext cx="965651" cy="2032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a:latin typeface="Corbel"/>
                <a:ea typeface="Corbel"/>
                <a:cs typeface="Corbel"/>
                <a:sym typeface="Corbel"/>
              </a:defRPr>
            </a:lvl1pPr>
          </a:lstStyle>
          <a:p>
            <a:pPr/>
            <a:r>
              <a:t>Distract</a:t>
            </a:r>
          </a:p>
        </p:txBody>
      </p:sp>
      <p:pic>
        <p:nvPicPr>
          <p:cNvPr id="186" name="Google Shape;119;p20" descr="Google Shape;119;p20"/>
          <p:cNvPicPr>
            <a:picLocks noChangeAspect="1"/>
          </p:cNvPicPr>
          <p:nvPr>
            <p:ph type="pic" idx="23"/>
          </p:nvPr>
        </p:nvPicPr>
        <p:blipFill>
          <a:blip r:embed="rId4">
            <a:extLst/>
          </a:blip>
          <a:stretch>
            <a:fillRect/>
          </a:stretch>
        </p:blipFill>
        <p:spPr>
          <a:xfrm>
            <a:off x="6209886" y="1081691"/>
            <a:ext cx="2065201" cy="1365301"/>
          </a:xfrm>
          <a:prstGeom prst="rect">
            <a:avLst/>
          </a:prstGeom>
        </p:spPr>
      </p:pic>
      <p:sp>
        <p:nvSpPr>
          <p:cNvPr id="187" name="Google Shape;120;p20"/>
          <p:cNvSpPr txBox="1"/>
          <p:nvPr/>
        </p:nvSpPr>
        <p:spPr>
          <a:xfrm>
            <a:off x="6977898" y="2577062"/>
            <a:ext cx="708851" cy="2032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a:latin typeface="Corbel"/>
                <a:ea typeface="Corbel"/>
                <a:cs typeface="Corbel"/>
                <a:sym typeface="Corbel"/>
              </a:defRPr>
            </a:lvl1pPr>
          </a:lstStyle>
          <a:p>
            <a:pPr/>
            <a:r>
              <a:t>Divide</a:t>
            </a:r>
          </a:p>
        </p:txBody>
      </p:sp>
      <p:pic>
        <p:nvPicPr>
          <p:cNvPr id="188" name="Google Shape;121;p20" descr="Google Shape;121;p20"/>
          <p:cNvPicPr>
            <a:picLocks noChangeAspect="1"/>
          </p:cNvPicPr>
          <p:nvPr/>
        </p:nvPicPr>
        <p:blipFill>
          <a:blip r:embed="rId5">
            <a:extLst/>
          </a:blip>
          <a:stretch>
            <a:fillRect/>
          </a:stretch>
        </p:blipFill>
        <p:spPr>
          <a:xfrm>
            <a:off x="3273823" y="2104386"/>
            <a:ext cx="2409203" cy="1604775"/>
          </a:xfrm>
          <a:prstGeom prst="rect">
            <a:avLst/>
          </a:prstGeom>
          <a:ln w="38100" cap="sq">
            <a:solidFill>
              <a:srgbClr val="00517C"/>
            </a:solidFill>
            <a:miter/>
          </a:ln>
          <a:effectLst>
            <a:outerShdw sx="100000" sy="100000" kx="0" ky="0" algn="b" rotWithShape="0" blurRad="50800" dist="50800" dir="2700000">
              <a:srgbClr val="000000">
                <a:alpha val="49410"/>
              </a:srgbClr>
            </a:outerShdw>
          </a:effectLst>
        </p:spPr>
      </p:pic>
      <p:sp>
        <p:nvSpPr>
          <p:cNvPr id="189" name="Google Shape;122;p20"/>
          <p:cNvSpPr txBox="1"/>
          <p:nvPr/>
        </p:nvSpPr>
        <p:spPr>
          <a:xfrm>
            <a:off x="6894586" y="4460210"/>
            <a:ext cx="884051" cy="2032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a:latin typeface="Corbel"/>
                <a:ea typeface="Corbel"/>
                <a:cs typeface="Corbel"/>
                <a:sym typeface="Corbel"/>
              </a:defRPr>
            </a:lvl1pPr>
          </a:lstStyle>
          <a:p>
            <a:pPr/>
            <a:r>
              <a:t>Dismay</a:t>
            </a:r>
          </a:p>
        </p:txBody>
      </p:sp>
      <p:sp>
        <p:nvSpPr>
          <p:cNvPr id="190" name="Google Shape;123;p20"/>
          <p:cNvSpPr txBox="1"/>
          <p:nvPr/>
        </p:nvSpPr>
        <p:spPr>
          <a:xfrm>
            <a:off x="1312558" y="4438651"/>
            <a:ext cx="766750" cy="2032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a:latin typeface="Corbel"/>
                <a:ea typeface="Corbel"/>
                <a:cs typeface="Corbel"/>
                <a:sym typeface="Corbel"/>
              </a:defRPr>
            </a:lvl1pPr>
          </a:lstStyle>
          <a:p>
            <a:pPr/>
            <a:r>
              <a:t>Dismiss</a:t>
            </a:r>
          </a:p>
        </p:txBody>
      </p:sp>
      <p:pic>
        <p:nvPicPr>
          <p:cNvPr id="191" name="Google Shape;124;p20" descr="Google Shape;124;p20"/>
          <p:cNvPicPr>
            <a:picLocks noChangeAspect="1"/>
          </p:cNvPicPr>
          <p:nvPr/>
        </p:nvPicPr>
        <p:blipFill>
          <a:blip r:embed="rId6">
            <a:extLst/>
          </a:blip>
          <a:stretch>
            <a:fillRect/>
          </a:stretch>
        </p:blipFill>
        <p:spPr>
          <a:xfrm>
            <a:off x="647105" y="2953049"/>
            <a:ext cx="2097591" cy="1393290"/>
          </a:xfrm>
          <a:prstGeom prst="rect">
            <a:avLst/>
          </a:prstGeom>
          <a:ln w="38100" cap="sq">
            <a:solidFill>
              <a:srgbClr val="00517C"/>
            </a:solidFill>
            <a:miter/>
          </a:ln>
          <a:effectLst>
            <a:outerShdw sx="100000" sy="100000" kx="0" ky="0" algn="b" rotWithShape="0" blurRad="50800" dist="50800" dir="2700000">
              <a:srgbClr val="000000">
                <a:alpha val="49410"/>
              </a:srgbClr>
            </a:outerShdw>
          </a:effectLst>
        </p:spPr>
      </p:pic>
      <p:pic>
        <p:nvPicPr>
          <p:cNvPr id="192" name="Google Shape;125;p20" descr="Google Shape;125;p20"/>
          <p:cNvPicPr>
            <a:picLocks noChangeAspect="1"/>
          </p:cNvPicPr>
          <p:nvPr>
            <p:ph type="pic" idx="21"/>
          </p:nvPr>
        </p:nvPicPr>
        <p:blipFill>
          <a:blip r:embed="rId7">
            <a:extLst/>
          </a:blip>
          <a:stretch>
            <a:fillRect/>
          </a:stretch>
        </p:blipFill>
        <p:spPr>
          <a:xfrm>
            <a:off x="650438" y="1069679"/>
            <a:ext cx="2058300" cy="1373101"/>
          </a:xfrm>
          <a:prstGeom prst="rect">
            <a:avLst/>
          </a:prstGeom>
        </p:spPr>
      </p:pic>
      <p:sp>
        <p:nvSpPr>
          <p:cNvPr id="193" name="Google Shape;126;p20"/>
          <p:cNvSpPr txBox="1"/>
          <p:nvPr>
            <p:ph type="sldNum" sz="quarter" idx="4294967295"/>
          </p:nvPr>
        </p:nvSpPr>
        <p:spPr>
          <a:xfrm>
            <a:off x="9005756" y="4826088"/>
            <a:ext cx="138401" cy="195551"/>
          </a:xfrm>
          <a:prstGeom prst="rect">
            <a:avLst/>
          </a:prstGeom>
          <a:extLst>
            <a:ext uri="{C572A759-6A51-4108-AA02-DFA0A04FC94B}">
              <ma14:wrappingTextBoxFlag xmlns:ma14="http://schemas.microsoft.com/office/mac/drawingml/2011/main" val="1"/>
            </a:ext>
          </a:extLst>
        </p:spPr>
        <p:txBody>
          <a:bodyPr lIns="34275" tIns="34275" rIns="34275" bIns="34275"/>
          <a:lstStyle>
            <a:lvl1pPr>
              <a:defRPr sz="900">
                <a:solidFill>
                  <a:srgbClr val="CFD8DC"/>
                </a:solidFill>
                <a:latin typeface="Corbel"/>
                <a:ea typeface="Corbel"/>
                <a:cs typeface="Corbel"/>
                <a:sym typeface="Corbel"/>
              </a:defRPr>
            </a:lvl1p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Google Shape;131;p21"/>
          <p:cNvSpPr txBox="1"/>
          <p:nvPr>
            <p:ph type="title"/>
          </p:nvPr>
        </p:nvSpPr>
        <p:spPr>
          <a:xfrm>
            <a:off x="506701" y="149950"/>
            <a:ext cx="8130600" cy="945000"/>
          </a:xfrm>
          <a:prstGeom prst="rect">
            <a:avLst/>
          </a:prstGeom>
        </p:spPr>
        <p:txBody>
          <a:bodyPr/>
          <a:lstStyle>
            <a:lvl1pPr>
              <a:defRPr sz="2300">
                <a:latin typeface="+mj-lt"/>
                <a:ea typeface="+mj-ea"/>
                <a:cs typeface="+mj-cs"/>
                <a:sym typeface="Arial"/>
              </a:defRPr>
            </a:lvl1pPr>
          </a:lstStyle>
          <a:p>
            <a:pPr/>
            <a:r>
              <a:t>STAGE-BASED MODELS ARE USEFUL</a:t>
            </a:r>
          </a:p>
        </p:txBody>
      </p:sp>
      <p:graphicFrame>
        <p:nvGraphicFramePr>
          <p:cNvPr id="198" name="Google Shape;132;p21"/>
          <p:cNvGraphicFramePr/>
          <p:nvPr/>
        </p:nvGraphicFramePr>
        <p:xfrm>
          <a:off x="266859" y="1683151"/>
          <a:ext cx="6770677" cy="76010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796925"/>
                <a:gridCol w="1151300"/>
                <a:gridCol w="934775"/>
                <a:gridCol w="950300"/>
                <a:gridCol w="1015900"/>
                <a:gridCol w="947750"/>
                <a:gridCol w="973724"/>
              </a:tblGrid>
              <a:tr h="760100">
                <a:tc>
                  <a:txBody>
                    <a:bodyPr/>
                    <a:lstStyle/>
                    <a:p>
                      <a:pPr algn="l">
                        <a:defRPr sz="1800"/>
                      </a:pPr>
                      <a:r>
                        <a:rPr sz="1400">
                          <a:solidFill>
                            <a:srgbClr val="FFFFFF"/>
                          </a:solidFill>
                          <a:sym typeface="Arial"/>
                        </a:rPr>
                        <a:t>RECON</a:t>
                      </a:r>
                    </a:p>
                  </a:txBody>
                  <a:tcPr marL="0" marR="0" marT="0" marB="0" anchor="ctr" anchorCtr="0" horzOverflow="overflow">
                    <a:solidFill>
                      <a:srgbClr val="154663"/>
                    </a:solidFill>
                  </a:tcPr>
                </a:tc>
                <a:tc>
                  <a:txBody>
                    <a:bodyPr/>
                    <a:lstStyle/>
                    <a:p>
                      <a:pPr algn="l">
                        <a:defRPr sz="1800"/>
                      </a:pPr>
                      <a:r>
                        <a:rPr sz="1400">
                          <a:solidFill>
                            <a:srgbClr val="FFFFFF"/>
                          </a:solidFill>
                          <a:sym typeface="Arial"/>
                        </a:rPr>
                        <a:t>WEAPONIZE</a:t>
                      </a:r>
                    </a:p>
                  </a:txBody>
                  <a:tcPr marL="0" marR="0" marT="0" marB="0" anchor="ctr" anchorCtr="0" horzOverflow="overflow">
                    <a:solidFill>
                      <a:srgbClr val="154663"/>
                    </a:solidFill>
                  </a:tcPr>
                </a:tc>
                <a:tc>
                  <a:txBody>
                    <a:bodyPr/>
                    <a:lstStyle/>
                    <a:p>
                      <a:pPr algn="l">
                        <a:defRPr sz="1800"/>
                      </a:pPr>
                      <a:r>
                        <a:rPr sz="1400">
                          <a:solidFill>
                            <a:srgbClr val="FFFFFF"/>
                          </a:solidFill>
                          <a:sym typeface="Arial"/>
                        </a:rPr>
                        <a:t>DELIVER</a:t>
                      </a:r>
                    </a:p>
                  </a:txBody>
                  <a:tcPr marL="0" marR="0" marT="0" marB="0" anchor="ctr" anchorCtr="0" horzOverflow="overflow">
                    <a:solidFill>
                      <a:srgbClr val="154663"/>
                    </a:solidFill>
                  </a:tcPr>
                </a:tc>
                <a:tc>
                  <a:txBody>
                    <a:bodyPr/>
                    <a:lstStyle/>
                    <a:p>
                      <a:pPr algn="l">
                        <a:defRPr sz="1800"/>
                      </a:pPr>
                      <a:r>
                        <a:rPr sz="1400">
                          <a:solidFill>
                            <a:srgbClr val="FFFFFF"/>
                          </a:solidFill>
                          <a:sym typeface="Arial"/>
                        </a:rPr>
                        <a:t>EXPLOIT</a:t>
                      </a:r>
                    </a:p>
                  </a:txBody>
                  <a:tcPr marL="0" marR="0" marT="0" marB="0" anchor="ctr" anchorCtr="0" horzOverflow="overflow">
                    <a:solidFill>
                      <a:srgbClr val="154663"/>
                    </a:solidFill>
                  </a:tcPr>
                </a:tc>
                <a:tc>
                  <a:txBody>
                    <a:bodyPr/>
                    <a:lstStyle/>
                    <a:p>
                      <a:pPr algn="l">
                        <a:defRPr sz="1800"/>
                      </a:pPr>
                      <a:r>
                        <a:rPr sz="1400">
                          <a:solidFill>
                            <a:srgbClr val="FFFFFF"/>
                          </a:solidFill>
                          <a:sym typeface="Arial"/>
                        </a:rPr>
                        <a:t>CONTROL</a:t>
                      </a:r>
                    </a:p>
                  </a:txBody>
                  <a:tcPr marL="0" marR="0" marT="0" marB="0" anchor="ctr" anchorCtr="0" horzOverflow="overflow">
                    <a:solidFill>
                      <a:srgbClr val="154663"/>
                    </a:solidFill>
                  </a:tcPr>
                </a:tc>
                <a:tc>
                  <a:txBody>
                    <a:bodyPr/>
                    <a:lstStyle/>
                    <a:p>
                      <a:pPr algn="l">
                        <a:defRPr sz="1800"/>
                      </a:pPr>
                      <a:r>
                        <a:rPr sz="1400">
                          <a:solidFill>
                            <a:srgbClr val="FFFFFF"/>
                          </a:solidFill>
                          <a:sym typeface="Arial"/>
                        </a:rPr>
                        <a:t>EXECUTE</a:t>
                      </a:r>
                    </a:p>
                  </a:txBody>
                  <a:tcPr marL="0" marR="0" marT="0" marB="0" anchor="ctr" anchorCtr="0" horzOverflow="overflow">
                    <a:solidFill>
                      <a:srgbClr val="154663"/>
                    </a:solidFill>
                  </a:tcPr>
                </a:tc>
                <a:tc>
                  <a:txBody>
                    <a:bodyPr/>
                    <a:lstStyle/>
                    <a:p>
                      <a:pPr algn="l">
                        <a:defRPr sz="1800"/>
                      </a:pPr>
                      <a:r>
                        <a:rPr sz="1400">
                          <a:solidFill>
                            <a:srgbClr val="FFFFFF"/>
                          </a:solidFill>
                          <a:sym typeface="Arial"/>
                        </a:rPr>
                        <a:t>MAINTAIN</a:t>
                      </a:r>
                    </a:p>
                  </a:txBody>
                  <a:tcPr marL="0" marR="0" marT="0" marB="0" anchor="ctr" anchorCtr="0" horzOverflow="overflow">
                    <a:solidFill>
                      <a:srgbClr val="154663"/>
                    </a:solidFill>
                  </a:tcPr>
                </a:tc>
              </a:tr>
            </a:tbl>
          </a:graphicData>
        </a:graphic>
      </p:graphicFrame>
      <p:graphicFrame>
        <p:nvGraphicFramePr>
          <p:cNvPr id="199" name="Google Shape;133;p21"/>
          <p:cNvGraphicFramePr/>
          <p:nvPr/>
        </p:nvGraphicFramePr>
        <p:xfrm>
          <a:off x="274394" y="3512696"/>
          <a:ext cx="8610601" cy="76010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952500"/>
                <a:gridCol w="847725"/>
                <a:gridCol w="790575"/>
                <a:gridCol w="933450"/>
                <a:gridCol w="809625"/>
                <a:gridCol w="857250"/>
                <a:gridCol w="809625"/>
                <a:gridCol w="809625"/>
                <a:gridCol w="857250"/>
                <a:gridCol w="942975"/>
              </a:tblGrid>
              <a:tr h="760100">
                <a:tc>
                  <a:txBody>
                    <a:bodyPr/>
                    <a:lstStyle/>
                    <a:p>
                      <a:pPr algn="l">
                        <a:defRPr sz="1800"/>
                      </a:pPr>
                      <a:r>
                        <a:rPr sz="1400">
                          <a:solidFill>
                            <a:srgbClr val="FFFFFF"/>
                          </a:solidFill>
                          <a:sym typeface="Arial"/>
                        </a:rPr>
                        <a:t>Persistence</a:t>
                      </a:r>
                    </a:p>
                  </a:txBody>
                  <a:tcPr marL="0" marR="0" marT="0" marB="0" anchor="ctr" anchorCtr="0" horzOverflow="overflow">
                    <a:solidFill>
                      <a:srgbClr val="154663"/>
                    </a:solidFill>
                  </a:tcPr>
                </a:tc>
                <a:tc>
                  <a:txBody>
                    <a:bodyPr/>
                    <a:lstStyle/>
                    <a:p>
                      <a:pPr algn="l">
                        <a:defRPr sz="1800"/>
                      </a:pPr>
                      <a:r>
                        <a:rPr sz="1400">
                          <a:solidFill>
                            <a:srgbClr val="FFFFFF"/>
                          </a:solidFill>
                          <a:sym typeface="Arial"/>
                        </a:rPr>
                        <a:t>Privilege  Escalation</a:t>
                      </a:r>
                    </a:p>
                  </a:txBody>
                  <a:tcPr marL="0" marR="0" marT="0" marB="0" anchor="ctr" anchorCtr="0" horzOverflow="overflow">
                    <a:solidFill>
                      <a:srgbClr val="154663"/>
                    </a:solidFill>
                  </a:tcPr>
                </a:tc>
                <a:tc>
                  <a:txBody>
                    <a:bodyPr/>
                    <a:lstStyle/>
                    <a:p>
                      <a:pPr algn="l">
                        <a:defRPr sz="1800"/>
                      </a:pPr>
                      <a:r>
                        <a:rPr sz="1400">
                          <a:solidFill>
                            <a:srgbClr val="FFFFFF"/>
                          </a:solidFill>
                          <a:sym typeface="Arial"/>
                        </a:rPr>
                        <a:t>Defense  Evasion</a:t>
                      </a:r>
                    </a:p>
                  </a:txBody>
                  <a:tcPr marL="0" marR="0" marT="0" marB="0" anchor="ctr" anchorCtr="0" horzOverflow="overflow">
                    <a:solidFill>
                      <a:srgbClr val="154663"/>
                    </a:solidFill>
                  </a:tcPr>
                </a:tc>
                <a:tc>
                  <a:txBody>
                    <a:bodyPr/>
                    <a:lstStyle/>
                    <a:p>
                      <a:pPr algn="l">
                        <a:defRPr sz="1800"/>
                      </a:pPr>
                      <a:r>
                        <a:rPr sz="1400">
                          <a:solidFill>
                            <a:srgbClr val="FFFFFF"/>
                          </a:solidFill>
                          <a:sym typeface="Arial"/>
                        </a:rPr>
                        <a:t>Credential  Access</a:t>
                      </a:r>
                    </a:p>
                  </a:txBody>
                  <a:tcPr marL="0" marR="0" marT="0" marB="0" anchor="ctr" anchorCtr="0" horzOverflow="overflow">
                    <a:solidFill>
                      <a:srgbClr val="154663"/>
                    </a:solidFill>
                  </a:tcPr>
                </a:tc>
                <a:tc>
                  <a:txBody>
                    <a:bodyPr/>
                    <a:lstStyle/>
                    <a:p>
                      <a:pPr algn="l">
                        <a:defRPr sz="1800"/>
                      </a:pPr>
                      <a:r>
                        <a:rPr sz="1400">
                          <a:solidFill>
                            <a:srgbClr val="FFFFFF"/>
                          </a:solidFill>
                          <a:sym typeface="Arial"/>
                        </a:rPr>
                        <a:t>Discovery</a:t>
                      </a:r>
                    </a:p>
                  </a:txBody>
                  <a:tcPr marL="0" marR="0" marT="0" marB="0" anchor="ctr" anchorCtr="0" horzOverflow="overflow">
                    <a:solidFill>
                      <a:srgbClr val="154663"/>
                    </a:solidFill>
                  </a:tcPr>
                </a:tc>
                <a:tc>
                  <a:txBody>
                    <a:bodyPr/>
                    <a:lstStyle/>
                    <a:p>
                      <a:pPr algn="l">
                        <a:defRPr sz="1800"/>
                      </a:pPr>
                      <a:r>
                        <a:rPr sz="1400">
                          <a:solidFill>
                            <a:srgbClr val="FFFFFF"/>
                          </a:solidFill>
                          <a:sym typeface="Arial"/>
                        </a:rPr>
                        <a:t>Lateral Movement</a:t>
                      </a:r>
                    </a:p>
                  </a:txBody>
                  <a:tcPr marL="0" marR="0" marT="0" marB="0" anchor="ctr" anchorCtr="0" horzOverflow="overflow">
                    <a:solidFill>
                      <a:srgbClr val="154663"/>
                    </a:solidFill>
                  </a:tcPr>
                </a:tc>
                <a:tc>
                  <a:txBody>
                    <a:bodyPr/>
                    <a:lstStyle/>
                    <a:p>
                      <a:pPr algn="l">
                        <a:defRPr sz="1800"/>
                      </a:pPr>
                      <a:r>
                        <a:rPr sz="1400">
                          <a:solidFill>
                            <a:srgbClr val="FFFFFF"/>
                          </a:solidFill>
                          <a:sym typeface="Arial"/>
                        </a:rPr>
                        <a:t>Execution</a:t>
                      </a:r>
                    </a:p>
                  </a:txBody>
                  <a:tcPr marL="0" marR="0" marT="0" marB="0" anchor="ctr" anchorCtr="0" horzOverflow="overflow">
                    <a:solidFill>
                      <a:srgbClr val="154663"/>
                    </a:solidFill>
                  </a:tcPr>
                </a:tc>
                <a:tc>
                  <a:txBody>
                    <a:bodyPr/>
                    <a:lstStyle/>
                    <a:p>
                      <a:pPr algn="l">
                        <a:defRPr sz="1800"/>
                      </a:pPr>
                      <a:r>
                        <a:rPr sz="1400">
                          <a:solidFill>
                            <a:srgbClr val="FFFFFF"/>
                          </a:solidFill>
                          <a:sym typeface="Arial"/>
                        </a:rPr>
                        <a:t>Collection</a:t>
                      </a:r>
                    </a:p>
                  </a:txBody>
                  <a:tcPr marL="0" marR="0" marT="0" marB="0" anchor="ctr" anchorCtr="0" horzOverflow="overflow">
                    <a:solidFill>
                      <a:srgbClr val="154663"/>
                    </a:solidFill>
                  </a:tcPr>
                </a:tc>
                <a:tc>
                  <a:txBody>
                    <a:bodyPr/>
                    <a:lstStyle/>
                    <a:p>
                      <a:pPr algn="l">
                        <a:defRPr sz="1800"/>
                      </a:pPr>
                      <a:r>
                        <a:rPr sz="1400">
                          <a:solidFill>
                            <a:srgbClr val="FFFFFF"/>
                          </a:solidFill>
                          <a:sym typeface="Arial"/>
                        </a:rPr>
                        <a:t>Exfiltration</a:t>
                      </a:r>
                    </a:p>
                  </a:txBody>
                  <a:tcPr marL="0" marR="0" marT="0" marB="0" anchor="ctr" anchorCtr="0" horzOverflow="overflow">
                    <a:solidFill>
                      <a:srgbClr val="154663"/>
                    </a:solidFill>
                  </a:tcPr>
                </a:tc>
                <a:tc>
                  <a:txBody>
                    <a:bodyPr/>
                    <a:lstStyle/>
                    <a:p>
                      <a:pPr algn="l">
                        <a:defRPr sz="1800"/>
                      </a:pPr>
                      <a:r>
                        <a:rPr sz="1400">
                          <a:solidFill>
                            <a:srgbClr val="FFFFFF"/>
                          </a:solidFill>
                          <a:sym typeface="Arial"/>
                        </a:rPr>
                        <a:t>Command and Control</a:t>
                      </a:r>
                    </a:p>
                  </a:txBody>
                  <a:tcPr marL="0" marR="0" marT="0" marB="0" anchor="ctr" anchorCtr="0" horzOverflow="overflow">
                    <a:solidFill>
                      <a:srgbClr val="154663"/>
                    </a:solidFill>
                  </a:tcPr>
                </a:tc>
              </a:tr>
            </a:tbl>
          </a:graphicData>
        </a:graphic>
      </p:graphicFrame>
      <p:sp>
        <p:nvSpPr>
          <p:cNvPr id="200" name="Google Shape;134;p21"/>
          <p:cNvSpPr/>
          <p:nvPr/>
        </p:nvSpPr>
        <p:spPr>
          <a:xfrm flipV="1">
            <a:off x="287422" y="2467410"/>
            <a:ext cx="3784202" cy="1003201"/>
          </a:xfrm>
          <a:prstGeom prst="line">
            <a:avLst/>
          </a:prstGeom>
          <a:ln w="76200">
            <a:solidFill>
              <a:schemeClr val="accent1"/>
            </a:solidFill>
            <a:prstDash val="dashDot"/>
            <a:miter lim="400000"/>
          </a:ln>
        </p:spPr>
        <p:txBody>
          <a:bodyPr lIns="0" tIns="0" rIns="0" bIns="0"/>
          <a:lstStyle/>
          <a:p>
            <a:pPr/>
          </a:p>
        </p:txBody>
      </p:sp>
      <p:sp>
        <p:nvSpPr>
          <p:cNvPr id="201" name="Google Shape;135;p21"/>
          <p:cNvSpPr/>
          <p:nvPr/>
        </p:nvSpPr>
        <p:spPr>
          <a:xfrm flipH="1" flipV="1">
            <a:off x="7059966" y="2467411"/>
            <a:ext cx="1796101" cy="1003201"/>
          </a:xfrm>
          <a:prstGeom prst="line">
            <a:avLst/>
          </a:prstGeom>
          <a:ln w="76200">
            <a:solidFill>
              <a:schemeClr val="accent1"/>
            </a:solidFill>
            <a:prstDash val="dashDot"/>
            <a:miter lim="400000"/>
          </a:ln>
        </p:spPr>
        <p:txBody>
          <a:bodyPr lIns="0" tIns="0" rIns="0" bIns="0"/>
          <a:lstStyle/>
          <a:p>
            <a:pPr/>
          </a:p>
        </p:txBody>
      </p:sp>
      <p:sp>
        <p:nvSpPr>
          <p:cNvPr id="202" name="Google Shape;136;p21"/>
          <p:cNvSpPr/>
          <p:nvPr/>
        </p:nvSpPr>
        <p:spPr>
          <a:xfrm flipH="1" flipV="1">
            <a:off x="2763546" y="4635901"/>
            <a:ext cx="4039801" cy="1"/>
          </a:xfrm>
          <a:prstGeom prst="line">
            <a:avLst/>
          </a:prstGeom>
          <a:ln w="76200" cap="rnd">
            <a:solidFill>
              <a:srgbClr val="FFFFFF"/>
            </a:solidFill>
            <a:headEnd type="triangle"/>
            <a:tailEnd type="triangle"/>
          </a:ln>
        </p:spPr>
        <p:txBody>
          <a:bodyPr lIns="0" tIns="0" rIns="0" bIns="0"/>
          <a:lstStyle/>
          <a:p>
            <a:pPr/>
          </a:p>
        </p:txBody>
      </p:sp>
      <p:sp>
        <p:nvSpPr>
          <p:cNvPr id="203" name="Google Shape;137;p21"/>
          <p:cNvSpPr txBox="1"/>
          <p:nvPr>
            <p:ph type="sldNum" sz="quarter" idx="4294967295"/>
          </p:nvPr>
        </p:nvSpPr>
        <p:spPr>
          <a:xfrm>
            <a:off x="8940330" y="4726180"/>
            <a:ext cx="151882" cy="220951"/>
          </a:xfrm>
          <a:prstGeom prst="rect">
            <a:avLst/>
          </a:prstGeom>
          <a:extLst>
            <a:ext uri="{C572A759-6A51-4108-AA02-DFA0A04FC94B}">
              <ma14:wrappingTextBoxFlag xmlns:ma14="http://schemas.microsoft.com/office/mac/drawingml/2011/main" val="1"/>
            </a:ext>
          </a:extLst>
        </p:spPr>
        <p:txBody>
          <a:bodyPr lIns="34275" tIns="34275" rIns="34275" bIns="34275"/>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fade thruBlk="1"/>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Google Shape;142;p22"/>
          <p:cNvSpPr txBox="1"/>
          <p:nvPr>
            <p:ph type="title"/>
          </p:nvPr>
        </p:nvSpPr>
        <p:spPr>
          <a:xfrm>
            <a:off x="506701" y="88500"/>
            <a:ext cx="8130600" cy="945000"/>
          </a:xfrm>
          <a:prstGeom prst="rect">
            <a:avLst/>
          </a:prstGeom>
        </p:spPr>
        <p:txBody>
          <a:bodyPr/>
          <a:lstStyle/>
          <a:p>
            <a:pPr>
              <a:defRPr sz="2300">
                <a:latin typeface="+mj-lt"/>
                <a:ea typeface="+mj-ea"/>
                <a:cs typeface="+mj-cs"/>
                <a:sym typeface="Arial"/>
              </a:defRPr>
            </a:pPr>
            <a:r>
              <a:t>WE </a:t>
            </a:r>
            <a:r>
              <a:rPr sz="3000">
                <a:latin typeface="Roboto Slab"/>
                <a:ea typeface="Roboto Slab"/>
                <a:cs typeface="Roboto Slab"/>
                <a:sym typeface="Roboto Slab"/>
              </a:rPr>
              <a:t>EXTENDED</a:t>
            </a:r>
            <a:r>
              <a:t> THE ATT&amp;CK FRAMEWORK</a:t>
            </a:r>
          </a:p>
        </p:txBody>
      </p:sp>
      <p:pic>
        <p:nvPicPr>
          <p:cNvPr id="208" name="Google Shape;143;p22" descr="Google Shape;143;p22"/>
          <p:cNvPicPr>
            <a:picLocks noChangeAspect="1"/>
          </p:cNvPicPr>
          <p:nvPr/>
        </p:nvPicPr>
        <p:blipFill>
          <a:blip r:embed="rId3">
            <a:extLst/>
          </a:blip>
          <a:stretch>
            <a:fillRect/>
          </a:stretch>
        </p:blipFill>
        <p:spPr>
          <a:xfrm>
            <a:off x="1526523" y="1033487"/>
            <a:ext cx="5943456" cy="3514015"/>
          </a:xfrm>
          <a:prstGeom prst="rect">
            <a:avLst/>
          </a:prstGeom>
          <a:ln w="12700">
            <a:miter lim="400000"/>
          </a:ln>
        </p:spPr>
      </p:pic>
      <p:sp>
        <p:nvSpPr>
          <p:cNvPr id="209" name="Google Shape;144;p22"/>
          <p:cNvSpPr txBox="1"/>
          <p:nvPr>
            <p:ph type="sldNum" sz="quarter" idx="4294967295"/>
          </p:nvPr>
        </p:nvSpPr>
        <p:spPr>
          <a:xfrm>
            <a:off x="8940330" y="4726180"/>
            <a:ext cx="151882" cy="220951"/>
          </a:xfrm>
          <a:prstGeom prst="rect">
            <a:avLst/>
          </a:prstGeom>
          <a:extLst>
            <a:ext uri="{C572A759-6A51-4108-AA02-DFA0A04FC94B}">
              <ma14:wrappingTextBoxFlag xmlns:ma14="http://schemas.microsoft.com/office/mac/drawingml/2011/main" val="1"/>
            </a:ext>
          </a:extLst>
        </p:spPr>
        <p:txBody>
          <a:bodyPr lIns="34275" tIns="34275" rIns="34275" bIns="34275"/>
          <a:lstStyle/>
          <a:p>
            <a:pPr/>
            <a:fld id="{86CB4B4D-7CA3-9044-876B-883B54F8677D}" type="slidenum"/>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Google Shape;149;p23"/>
          <p:cNvSpPr txBox="1"/>
          <p:nvPr>
            <p:ph type="title"/>
          </p:nvPr>
        </p:nvSpPr>
        <p:spPr>
          <a:xfrm>
            <a:off x="514351" y="457200"/>
            <a:ext cx="8130600" cy="945000"/>
          </a:xfrm>
          <a:prstGeom prst="rect">
            <a:avLst/>
          </a:prstGeom>
        </p:spPr>
        <p:txBody>
          <a:bodyPr/>
          <a:lstStyle>
            <a:lvl1pPr>
              <a:defRPr sz="2300">
                <a:latin typeface="+mj-lt"/>
                <a:ea typeface="+mj-ea"/>
                <a:cs typeface="+mj-cs"/>
                <a:sym typeface="Arial"/>
              </a:defRPr>
            </a:lvl1pPr>
          </a:lstStyle>
          <a:p>
            <a:pPr/>
            <a:r>
              <a:t>POPULATING THE FRAMEWORK: HISTORICAL ANALYSIS</a:t>
            </a:r>
          </a:p>
        </p:txBody>
      </p:sp>
      <p:sp>
        <p:nvSpPr>
          <p:cNvPr id="214" name="Google Shape;150;p23"/>
          <p:cNvSpPr txBox="1"/>
          <p:nvPr>
            <p:ph type="body" idx="1"/>
          </p:nvPr>
        </p:nvSpPr>
        <p:spPr>
          <a:xfrm>
            <a:off x="514351" y="1402199"/>
            <a:ext cx="8130600" cy="2941202"/>
          </a:xfrm>
          <a:prstGeom prst="rect">
            <a:avLst/>
          </a:prstGeom>
        </p:spPr>
        <p:txBody>
          <a:bodyPr/>
          <a:lstStyle/>
          <a:p>
            <a:pPr marL="215900" indent="-215900">
              <a:spcBef>
                <a:spcPts val="0"/>
              </a:spcBef>
              <a:defRPr>
                <a:latin typeface="+mj-lt"/>
                <a:ea typeface="+mj-ea"/>
                <a:cs typeface="+mj-cs"/>
                <a:sym typeface="Arial"/>
              </a:defRPr>
            </a:pPr>
            <a:r>
              <a:t>Campaigns</a:t>
            </a:r>
          </a:p>
          <a:p>
            <a:pPr lvl="1" marL="558800" indent="-241300">
              <a:defRPr>
                <a:latin typeface="+mj-lt"/>
                <a:ea typeface="+mj-ea"/>
                <a:cs typeface="+mj-cs"/>
                <a:sym typeface="Arial"/>
              </a:defRPr>
            </a:pPr>
            <a:r>
              <a:t>e.g. Internet Research Agency, 2016 US elections</a:t>
            </a:r>
          </a:p>
          <a:p>
            <a:pPr lvl="1" marL="127000" indent="304800">
              <a:buSzTx/>
              <a:buNone/>
              <a:defRPr sz="1400"/>
            </a:pPr>
            <a:endParaRPr>
              <a:latin typeface="+mj-lt"/>
              <a:ea typeface="+mj-ea"/>
              <a:cs typeface="+mj-cs"/>
              <a:sym typeface="Arial"/>
            </a:endParaRPr>
          </a:p>
          <a:p>
            <a:pPr marL="215900" indent="-215900">
              <a:defRPr>
                <a:latin typeface="+mj-lt"/>
                <a:ea typeface="+mj-ea"/>
                <a:cs typeface="+mj-cs"/>
                <a:sym typeface="Arial"/>
              </a:defRPr>
            </a:pPr>
            <a:r>
              <a:t>Incidents</a:t>
            </a:r>
          </a:p>
          <a:p>
            <a:pPr lvl="1" marL="558800" indent="-241300">
              <a:defRPr>
                <a:latin typeface="+mj-lt"/>
                <a:ea typeface="+mj-ea"/>
                <a:cs typeface="+mj-cs"/>
                <a:sym typeface="Arial"/>
              </a:defRPr>
            </a:pPr>
            <a:r>
              <a:t>e.g. Columbia Chemicals</a:t>
            </a:r>
          </a:p>
          <a:p>
            <a:pPr lvl="1" marL="127000" indent="304800">
              <a:buSzTx/>
              <a:buNone/>
              <a:defRPr sz="1400"/>
            </a:pPr>
            <a:endParaRPr>
              <a:latin typeface="+mj-lt"/>
              <a:ea typeface="+mj-ea"/>
              <a:cs typeface="+mj-cs"/>
              <a:sym typeface="Arial"/>
            </a:endParaRPr>
          </a:p>
          <a:p>
            <a:pPr marL="215900" indent="-215900">
              <a:defRPr>
                <a:latin typeface="+mj-lt"/>
                <a:ea typeface="+mj-ea"/>
                <a:cs typeface="+mj-cs"/>
                <a:sym typeface="Arial"/>
              </a:defRPr>
            </a:pPr>
            <a:r>
              <a:t>Failed attempts</a:t>
            </a:r>
          </a:p>
          <a:p>
            <a:pPr lvl="1" marL="558800" indent="-241300">
              <a:defRPr>
                <a:latin typeface="+mj-lt"/>
                <a:ea typeface="+mj-ea"/>
                <a:cs typeface="+mj-cs"/>
                <a:sym typeface="Arial"/>
              </a:defRPr>
            </a:pPr>
            <a:r>
              <a:t>e.g. Russia - France campaigns</a:t>
            </a:r>
          </a:p>
        </p:txBody>
      </p:sp>
      <p:sp>
        <p:nvSpPr>
          <p:cNvPr id="215" name="Google Shape;151;p23"/>
          <p:cNvSpPr txBox="1"/>
          <p:nvPr>
            <p:ph type="sldNum" sz="quarter" idx="4294967295"/>
          </p:nvPr>
        </p:nvSpPr>
        <p:spPr>
          <a:xfrm>
            <a:off x="8902360" y="4784625"/>
            <a:ext cx="151883" cy="220951"/>
          </a:xfrm>
          <a:prstGeom prst="rect">
            <a:avLst/>
          </a:prstGeom>
          <a:extLst>
            <a:ext uri="{C572A759-6A51-4108-AA02-DFA0A04FC94B}">
              <ma14:wrappingTextBoxFlag xmlns:ma14="http://schemas.microsoft.com/office/mac/drawingml/2011/main" val="1"/>
            </a:ext>
          </a:extLst>
        </p:spPr>
        <p:txBody>
          <a:bodyPr lIns="34275" tIns="34275" rIns="34275" bIns="34275"/>
          <a:lstStyle/>
          <a:p>
            <a:pPr/>
            <a:fld id="{86CB4B4D-7CA3-9044-876B-883B54F8677D}" type="slidenum"/>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Google Shape;156;p24"/>
          <p:cNvSpPr txBox="1"/>
          <p:nvPr>
            <p:ph type="title"/>
          </p:nvPr>
        </p:nvSpPr>
        <p:spPr>
          <a:xfrm>
            <a:off x="506701" y="80350"/>
            <a:ext cx="8130600" cy="945000"/>
          </a:xfrm>
          <a:prstGeom prst="rect">
            <a:avLst/>
          </a:prstGeom>
        </p:spPr>
        <p:txBody>
          <a:bodyPr/>
          <a:lstStyle>
            <a:lvl1pPr>
              <a:defRPr sz="2300">
                <a:latin typeface="+mj-lt"/>
                <a:ea typeface="+mj-ea"/>
                <a:cs typeface="+mj-cs"/>
                <a:sym typeface="Arial"/>
              </a:defRPr>
            </a:lvl1pPr>
          </a:lstStyle>
          <a:p>
            <a:pPr/>
            <a:r>
              <a:t>HISTORICAL CATALOG: DATASHEET</a:t>
            </a:r>
          </a:p>
        </p:txBody>
      </p:sp>
      <p:sp>
        <p:nvSpPr>
          <p:cNvPr id="218" name="Google Shape;157;p24"/>
          <p:cNvSpPr txBox="1"/>
          <p:nvPr>
            <p:ph type="body" sz="half" idx="1"/>
          </p:nvPr>
        </p:nvSpPr>
        <p:spPr>
          <a:xfrm>
            <a:off x="324976" y="940039"/>
            <a:ext cx="3898502" cy="3768601"/>
          </a:xfrm>
          <a:prstGeom prst="rect">
            <a:avLst/>
          </a:prstGeom>
        </p:spPr>
        <p:txBody>
          <a:bodyPr/>
          <a:lstStyle/>
          <a:p>
            <a:pPr marL="201168" indent="-207454" defTabSz="905255">
              <a:spcBef>
                <a:spcPts val="0"/>
              </a:spcBef>
              <a:buSzPts val="1200"/>
              <a:defRPr sz="1287"/>
            </a:pPr>
            <a:r>
              <a:t>Summary: Early Russian (IRA) “fake news” stories. Completely fabricated; very short lifespan. </a:t>
            </a:r>
            <a:br/>
          </a:p>
          <a:p>
            <a:pPr marL="201168" indent="-207454" defTabSz="905255">
              <a:spcBef>
                <a:spcPts val="600"/>
              </a:spcBef>
              <a:buSzPts val="1200"/>
              <a:defRPr sz="1287"/>
            </a:pPr>
            <a:r>
              <a:t>Actor: probably IRA (source: recordedfuture) </a:t>
            </a:r>
            <a:br/>
          </a:p>
          <a:p>
            <a:pPr marL="201168" indent="-207454" defTabSz="905255">
              <a:spcBef>
                <a:spcPts val="600"/>
              </a:spcBef>
              <a:buSzPts val="1200"/>
              <a:defRPr sz="1287"/>
            </a:pPr>
            <a:r>
              <a:t>Timeframe: Sept 11 2014 (1 day) </a:t>
            </a:r>
            <a:br/>
          </a:p>
          <a:p>
            <a:pPr marL="201168" indent="-207454" defTabSz="905255">
              <a:spcBef>
                <a:spcPts val="600"/>
              </a:spcBef>
              <a:buSzPts val="1200"/>
              <a:defRPr sz="1287"/>
            </a:pPr>
            <a:r>
              <a:t>Presumed goals: test deployment </a:t>
            </a:r>
            <a:br/>
          </a:p>
          <a:p>
            <a:pPr marL="201168" indent="-207454" defTabSz="905255">
              <a:spcBef>
                <a:spcPts val="600"/>
              </a:spcBef>
              <a:buSzPts val="1200"/>
              <a:defRPr sz="1287"/>
            </a:pPr>
            <a:r>
              <a:t>Artefacts: text messages, images, video </a:t>
            </a:r>
            <a:br/>
          </a:p>
          <a:p>
            <a:pPr marL="201168" indent="-207454" defTabSz="905255">
              <a:spcBef>
                <a:spcPts val="600"/>
              </a:spcBef>
              <a:buSzPts val="1200"/>
              <a:defRPr sz="1287"/>
            </a:pPr>
            <a:r>
              <a:t>Related attacks: These were all well-produced fake news stories, promoted on Twitter to influencers through a single dominant hashtag -- #BPoilspilltsunami, #shockingmurderinatlanta, </a:t>
            </a:r>
            <a:br/>
          </a:p>
        </p:txBody>
      </p:sp>
      <p:sp>
        <p:nvSpPr>
          <p:cNvPr id="219" name="Google Shape;158;p24"/>
          <p:cNvSpPr txBox="1"/>
          <p:nvPr/>
        </p:nvSpPr>
        <p:spPr>
          <a:xfrm>
            <a:off x="4586428" y="926513"/>
            <a:ext cx="4298701" cy="2946466"/>
          </a:xfrm>
          <a:prstGeom prst="rect">
            <a:avLst/>
          </a:prstGeom>
          <a:ln w="12700">
            <a:miter lim="400000"/>
          </a:ln>
          <a:extLst>
            <a:ext uri="{C572A759-6A51-4108-AA02-DFA0A04FC94B}">
              <ma14:wrappingTextBoxFlag xmlns:ma14="http://schemas.microsoft.com/office/mac/drawingml/2011/main" val="1"/>
            </a:ext>
          </a:extLst>
        </p:spPr>
        <p:txBody>
          <a:bodyPr lIns="34275" tIns="34275" rIns="34275" bIns="34275">
            <a:spAutoFit/>
          </a:bodyPr>
          <a:lstStyle/>
          <a:p>
            <a:pPr marL="190500" indent="-190500">
              <a:buClr>
                <a:srgbClr val="FFFFFF"/>
              </a:buClr>
              <a:buSzPts val="1200"/>
              <a:buFont typeface="Arial"/>
              <a:buChar char="•"/>
              <a:defRPr sz="1200"/>
            </a:pPr>
            <a:r>
              <a:t>Method: </a:t>
            </a:r>
            <a:endParaRPr sz="1100">
              <a:solidFill>
                <a:srgbClr val="000000"/>
              </a:solidFill>
            </a:endParaRPr>
          </a:p>
          <a:p>
            <a:pPr marL="165100" indent="-165100">
              <a:spcBef>
                <a:spcPts val="700"/>
              </a:spcBef>
              <a:buClr>
                <a:srgbClr val="FFFFFF"/>
              </a:buClr>
              <a:buSzPts val="1200"/>
              <a:buAutoNum type="arabicPeriod" startAt="1"/>
              <a:defRPr sz="1200"/>
            </a:pPr>
            <a:r>
              <a:t>Create messages. e.g. “A powerful explosion heard from miles away happened at a chemical plant in Centerville, Louisiana #ColumbianChemicals” </a:t>
            </a:r>
            <a:endParaRPr sz="1100">
              <a:solidFill>
                <a:srgbClr val="000000"/>
              </a:solidFill>
            </a:endParaRPr>
          </a:p>
          <a:p>
            <a:pPr marL="165100" indent="-165100">
              <a:spcBef>
                <a:spcPts val="700"/>
              </a:spcBef>
              <a:buClr>
                <a:srgbClr val="FFFFFF"/>
              </a:buClr>
              <a:buSzPts val="1200"/>
              <a:buAutoNum type="arabicPeriod" startAt="1"/>
              <a:defRPr sz="1200"/>
            </a:pPr>
            <a:r>
              <a:t>Post messages from fake twitter accounts; include handles of local and global influencers (journalists, media, politicians, e.g. @senjeffmerkley) </a:t>
            </a:r>
            <a:endParaRPr sz="1100">
              <a:solidFill>
                <a:srgbClr val="000000"/>
              </a:solidFill>
            </a:endParaRPr>
          </a:p>
          <a:p>
            <a:pPr marL="165100" indent="-165100">
              <a:spcBef>
                <a:spcPts val="700"/>
              </a:spcBef>
              <a:buClr>
                <a:srgbClr val="FFFFFF"/>
              </a:buClr>
              <a:buSzPts val="1200"/>
              <a:buAutoNum type="arabicPeriod" startAt="1"/>
              <a:defRPr sz="1200"/>
            </a:pPr>
            <a:r>
              <a:t>Amplify, by repeating messages on twitter via fake twitter accounts </a:t>
            </a:r>
            <a:br/>
            <a:endParaRPr sz="1100">
              <a:solidFill>
                <a:srgbClr val="000000"/>
              </a:solidFill>
            </a:endParaRPr>
          </a:p>
          <a:p>
            <a:pPr marL="190500" indent="-190500">
              <a:spcBef>
                <a:spcPts val="700"/>
              </a:spcBef>
              <a:buClr>
                <a:srgbClr val="FFFFFF"/>
              </a:buClr>
              <a:buSzPts val="1200"/>
              <a:buFont typeface="Arial"/>
              <a:buChar char="•"/>
              <a:defRPr sz="1200"/>
            </a:pPr>
            <a:r>
              <a:t>Result: limited traction </a:t>
            </a:r>
            <a:br/>
            <a:endParaRPr sz="1100">
              <a:solidFill>
                <a:srgbClr val="000000"/>
              </a:solidFill>
            </a:endParaRPr>
          </a:p>
          <a:p>
            <a:pPr marL="190500" indent="-190500">
              <a:spcBef>
                <a:spcPts val="700"/>
              </a:spcBef>
              <a:buClr>
                <a:srgbClr val="FFFFFF"/>
              </a:buClr>
              <a:buSzPts val="1200"/>
              <a:buFont typeface="Arial"/>
              <a:buChar char="•"/>
              <a:defRPr sz="1200"/>
            </a:pPr>
            <a:r>
              <a:t>Counters: None seen. Fake stories were debunked very quickly. </a:t>
            </a:r>
          </a:p>
        </p:txBody>
      </p:sp>
      <p:sp>
        <p:nvSpPr>
          <p:cNvPr id="220" name="Google Shape;159;p24"/>
          <p:cNvSpPr/>
          <p:nvPr/>
        </p:nvSpPr>
        <p:spPr>
          <a:xfrm>
            <a:off x="172525" y="861999"/>
            <a:ext cx="8712600" cy="4179301"/>
          </a:xfrm>
          <a:prstGeom prst="rect">
            <a:avLst/>
          </a:prstGeom>
          <a:ln w="38100" cap="rnd">
            <a:solidFill>
              <a:schemeClr val="accent1"/>
            </a:solidFill>
          </a:ln>
        </p:spPr>
        <p:txBody>
          <a:bodyPr lIns="0" tIns="0" rIns="0" bIns="0" anchor="ctr"/>
          <a:lstStyle/>
          <a:p>
            <a:pPr>
              <a:defRPr>
                <a:solidFill>
                  <a:srgbClr val="000000"/>
                </a:solidFill>
              </a:defRPr>
            </a:pPr>
          </a:p>
        </p:txBody>
      </p:sp>
      <p:sp>
        <p:nvSpPr>
          <p:cNvPr id="221" name="Google Shape;160;p24"/>
          <p:cNvSpPr txBox="1"/>
          <p:nvPr>
            <p:ph type="sldNum" sz="quarter" idx="4294967295"/>
          </p:nvPr>
        </p:nvSpPr>
        <p:spPr>
          <a:xfrm>
            <a:off x="8902359" y="4784625"/>
            <a:ext cx="151883" cy="220951"/>
          </a:xfrm>
          <a:prstGeom prst="rect">
            <a:avLst/>
          </a:prstGeom>
          <a:extLst>
            <a:ext uri="{C572A759-6A51-4108-AA02-DFA0A04FC94B}">
              <ma14:wrappingTextBoxFlag xmlns:ma14="http://schemas.microsoft.com/office/mac/drawingml/2011/main" val="1"/>
            </a:ext>
          </a:extLst>
        </p:spPr>
        <p:txBody>
          <a:bodyPr lIns="34275" tIns="34275" rIns="34275" bIns="34275"/>
          <a:lstStyle/>
          <a:p>
            <a:pPr/>
            <a:fld id="{86CB4B4D-7CA3-9044-876B-883B54F8677D}" type="slidenum"/>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Google Shape;165;p25"/>
          <p:cNvSpPr txBox="1"/>
          <p:nvPr>
            <p:ph type="title"/>
          </p:nvPr>
        </p:nvSpPr>
        <p:spPr>
          <a:xfrm>
            <a:off x="514338" y="135950"/>
            <a:ext cx="8130600" cy="945000"/>
          </a:xfrm>
          <a:prstGeom prst="rect">
            <a:avLst/>
          </a:prstGeom>
        </p:spPr>
        <p:txBody>
          <a:bodyPr/>
          <a:lstStyle>
            <a:lvl1pPr>
              <a:defRPr sz="2300">
                <a:latin typeface="+mj-lt"/>
                <a:ea typeface="+mj-ea"/>
                <a:cs typeface="+mj-cs"/>
                <a:sym typeface="Arial"/>
              </a:defRPr>
            </a:lvl1pPr>
          </a:lstStyle>
          <a:p>
            <a:pPr/>
            <a:r>
              <a:t>FEEDS INTO TECHNIQUES LIST</a:t>
            </a:r>
          </a:p>
        </p:txBody>
      </p:sp>
      <p:sp>
        <p:nvSpPr>
          <p:cNvPr id="224" name="Google Shape;166;p25"/>
          <p:cNvSpPr txBox="1"/>
          <p:nvPr>
            <p:ph type="sldNum" sz="quarter" idx="4294967295"/>
          </p:nvPr>
        </p:nvSpPr>
        <p:spPr>
          <a:xfrm>
            <a:off x="8940330" y="4726180"/>
            <a:ext cx="151882" cy="220951"/>
          </a:xfrm>
          <a:prstGeom prst="rect">
            <a:avLst/>
          </a:prstGeom>
          <a:extLst>
            <a:ext uri="{C572A759-6A51-4108-AA02-DFA0A04FC94B}">
              <ma14:wrappingTextBoxFlag xmlns:ma14="http://schemas.microsoft.com/office/mac/drawingml/2011/main" val="1"/>
            </a:ext>
          </a:extLst>
        </p:spPr>
        <p:txBody>
          <a:bodyPr lIns="34275" tIns="34275" rIns="34275" bIns="34275"/>
          <a:lstStyle/>
          <a:p>
            <a:pPr/>
            <a:fld id="{86CB4B4D-7CA3-9044-876B-883B54F8677D}" type="slidenum"/>
          </a:p>
        </p:txBody>
      </p:sp>
      <p:pic>
        <p:nvPicPr>
          <p:cNvPr id="225" name="Google Shape;167;p25" descr="Google Shape;167;p25"/>
          <p:cNvPicPr>
            <a:picLocks noChangeAspect="1"/>
          </p:cNvPicPr>
          <p:nvPr/>
        </p:nvPicPr>
        <p:blipFill>
          <a:blip r:embed="rId3">
            <a:extLst/>
          </a:blip>
          <a:stretch>
            <a:fillRect/>
          </a:stretch>
        </p:blipFill>
        <p:spPr>
          <a:xfrm>
            <a:off x="2382430" y="1220569"/>
            <a:ext cx="4394432" cy="3512702"/>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Marina">
  <a:themeElements>
    <a:clrScheme name="Marina">
      <a:dk1>
        <a:srgbClr val="00517C"/>
      </a:dk1>
      <a:lt1>
        <a:srgbClr val="FFFFFF"/>
      </a:lt1>
      <a:dk2>
        <a:srgbClr val="A7A7A7"/>
      </a:dk2>
      <a:lt2>
        <a:srgbClr val="535353"/>
      </a:lt2>
      <a:accent1>
        <a:srgbClr val="0277BD"/>
      </a:accent1>
      <a:accent2>
        <a:srgbClr val="558B2F"/>
      </a:accent2>
      <a:accent3>
        <a:srgbClr val="009688"/>
      </a:accent3>
      <a:accent4>
        <a:srgbClr val="039BE5"/>
      </a:accent4>
      <a:accent5>
        <a:srgbClr val="8BC34A"/>
      </a:accent5>
      <a:accent6>
        <a:srgbClr val="FFEB38"/>
      </a:accent6>
      <a:hlink>
        <a:srgbClr val="0000FF"/>
      </a:hlink>
      <a:folHlink>
        <a:srgbClr val="FF00FF"/>
      </a:folHlink>
    </a:clrScheme>
    <a:fontScheme name="Marina">
      <a:majorFont>
        <a:latin typeface="Arial"/>
        <a:ea typeface="Arial"/>
        <a:cs typeface="Arial"/>
      </a:majorFont>
      <a:minorFont>
        <a:latin typeface="Helvetica"/>
        <a:ea typeface="Helvetica"/>
        <a:cs typeface="Helvetica"/>
      </a:minorFont>
    </a:fontScheme>
    <a:fmtScheme name="Mar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517C"/>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Marina">
  <a:themeElements>
    <a:clrScheme name="Marina">
      <a:dk1>
        <a:srgbClr val="000000"/>
      </a:dk1>
      <a:lt1>
        <a:srgbClr val="FFFFFF"/>
      </a:lt1>
      <a:dk2>
        <a:srgbClr val="A7A7A7"/>
      </a:dk2>
      <a:lt2>
        <a:srgbClr val="535353"/>
      </a:lt2>
      <a:accent1>
        <a:srgbClr val="0277BD"/>
      </a:accent1>
      <a:accent2>
        <a:srgbClr val="558B2F"/>
      </a:accent2>
      <a:accent3>
        <a:srgbClr val="009688"/>
      </a:accent3>
      <a:accent4>
        <a:srgbClr val="039BE5"/>
      </a:accent4>
      <a:accent5>
        <a:srgbClr val="8BC34A"/>
      </a:accent5>
      <a:accent6>
        <a:srgbClr val="FFEB38"/>
      </a:accent6>
      <a:hlink>
        <a:srgbClr val="0000FF"/>
      </a:hlink>
      <a:folHlink>
        <a:srgbClr val="FF00FF"/>
      </a:folHlink>
    </a:clrScheme>
    <a:fontScheme name="Marina">
      <a:majorFont>
        <a:latin typeface="Arial"/>
        <a:ea typeface="Arial"/>
        <a:cs typeface="Arial"/>
      </a:majorFont>
      <a:minorFont>
        <a:latin typeface="Helvetica"/>
        <a:ea typeface="Helvetica"/>
        <a:cs typeface="Helvetica"/>
      </a:minorFont>
    </a:fontScheme>
    <a:fmtScheme name="Mar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517C"/>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