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FFFFF"/>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FFFFF"/>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FFFFF"/>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FFFFF"/>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FFFFF"/>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FFFFF"/>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FFFFF"/>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FFFFF"/>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FFFFF"/>
        </a:solidFill>
        <a:effectLst/>
        <a:uFillTx/>
        <a:latin typeface="+mj-lt"/>
        <a:ea typeface="+mj-ea"/>
        <a:cs typeface="+mj-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wholeTbl>
    <a:band2H>
      <a:tcTxStyle b="def" i="def"/>
      <a:tcStyle>
        <a:tcBdr/>
        <a:fill>
          <a:solidFill>
            <a:srgbClr val="FFFFFF"/>
          </a:solidFill>
        </a:fill>
      </a:tcStyle>
    </a:band2H>
    <a:firstCo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Col>
    <a:lastRow>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C7B018BB-80A7-4F77-B60F-C8B233D01FF8}" styleName="">
    <a:tblBg/>
    <a:wholeTbl>
      <a:tcTxStyle b="off" i="off">
        <a:fontRef idx="major">
          <a:srgbClr val="FFFFFF"/>
        </a:fontRef>
        <a:srgbClr val="FFFFFF"/>
      </a:tcTxStyle>
      <a:tcStyle>
        <a:tcBdr>
          <a:left>
            <a:ln w="12700" cap="flat">
              <a:solidFill>
                <a:srgbClr val="00517C"/>
              </a:solidFill>
              <a:prstDash val="solid"/>
              <a:round/>
            </a:ln>
          </a:left>
          <a:right>
            <a:ln w="12700" cap="flat">
              <a:solidFill>
                <a:srgbClr val="00517C"/>
              </a:solidFill>
              <a:prstDash val="solid"/>
              <a:round/>
            </a:ln>
          </a:right>
          <a:top>
            <a:ln w="12700" cap="flat">
              <a:solidFill>
                <a:srgbClr val="00517C"/>
              </a:solidFill>
              <a:prstDash val="solid"/>
              <a:round/>
            </a:ln>
          </a:top>
          <a:bottom>
            <a:ln w="12700" cap="flat">
              <a:solidFill>
                <a:srgbClr val="00517C"/>
              </a:solidFill>
              <a:prstDash val="solid"/>
              <a:round/>
            </a:ln>
          </a:bottom>
          <a:insideH>
            <a:ln w="12700" cap="flat">
              <a:solidFill>
                <a:srgbClr val="00517C"/>
              </a:solidFill>
              <a:prstDash val="solid"/>
              <a:round/>
            </a:ln>
          </a:insideH>
          <a:insideV>
            <a:ln w="12700" cap="flat">
              <a:solidFill>
                <a:srgbClr val="00517C"/>
              </a:solidFill>
              <a:prstDash val="solid"/>
              <a:round/>
            </a:ln>
          </a:insideV>
        </a:tcBdr>
        <a:fill>
          <a:solidFill>
            <a:srgbClr val="CAD5E7"/>
          </a:solidFill>
        </a:fill>
      </a:tcStyle>
    </a:wholeTbl>
    <a:band2H>
      <a:tcTxStyle b="def" i="def"/>
      <a:tcStyle>
        <a:tcBdr/>
        <a:fill>
          <a:solidFill>
            <a:srgbClr val="E6EBF4"/>
          </a:solidFill>
        </a:fill>
      </a:tcStyle>
    </a:band2H>
    <a:firstCol>
      <a:tcTxStyle b="on" i="off">
        <a:fontRef idx="major">
          <a:srgbClr val="00517C"/>
        </a:fontRef>
        <a:srgbClr val="00517C"/>
      </a:tcTxStyle>
      <a:tcStyle>
        <a:tcBdr>
          <a:left>
            <a:ln w="12700" cap="flat">
              <a:solidFill>
                <a:srgbClr val="00517C"/>
              </a:solidFill>
              <a:prstDash val="solid"/>
              <a:round/>
            </a:ln>
          </a:left>
          <a:right>
            <a:ln w="12700" cap="flat">
              <a:solidFill>
                <a:srgbClr val="00517C"/>
              </a:solidFill>
              <a:prstDash val="solid"/>
              <a:round/>
            </a:ln>
          </a:right>
          <a:top>
            <a:ln w="12700" cap="flat">
              <a:solidFill>
                <a:srgbClr val="00517C"/>
              </a:solidFill>
              <a:prstDash val="solid"/>
              <a:round/>
            </a:ln>
          </a:top>
          <a:bottom>
            <a:ln w="12700" cap="flat">
              <a:solidFill>
                <a:srgbClr val="00517C"/>
              </a:solidFill>
              <a:prstDash val="solid"/>
              <a:round/>
            </a:ln>
          </a:bottom>
          <a:insideH>
            <a:ln w="12700" cap="flat">
              <a:solidFill>
                <a:srgbClr val="00517C"/>
              </a:solidFill>
              <a:prstDash val="solid"/>
              <a:round/>
            </a:ln>
          </a:insideH>
          <a:insideV>
            <a:ln w="12700" cap="flat">
              <a:solidFill>
                <a:srgbClr val="00517C"/>
              </a:solidFill>
              <a:prstDash val="solid"/>
              <a:round/>
            </a:ln>
          </a:insideV>
        </a:tcBdr>
        <a:fill>
          <a:solidFill>
            <a:schemeClr val="accent1"/>
          </a:solidFill>
        </a:fill>
      </a:tcStyle>
    </a:firstCol>
    <a:lastRow>
      <a:tcTxStyle b="on" i="off">
        <a:fontRef idx="major">
          <a:srgbClr val="00517C"/>
        </a:fontRef>
        <a:srgbClr val="00517C"/>
      </a:tcTxStyle>
      <a:tcStyle>
        <a:tcBdr>
          <a:left>
            <a:ln w="12700" cap="flat">
              <a:solidFill>
                <a:srgbClr val="00517C"/>
              </a:solidFill>
              <a:prstDash val="solid"/>
              <a:round/>
            </a:ln>
          </a:left>
          <a:right>
            <a:ln w="12700" cap="flat">
              <a:solidFill>
                <a:srgbClr val="00517C"/>
              </a:solidFill>
              <a:prstDash val="solid"/>
              <a:round/>
            </a:ln>
          </a:right>
          <a:top>
            <a:ln w="38100" cap="flat">
              <a:solidFill>
                <a:srgbClr val="00517C"/>
              </a:solidFill>
              <a:prstDash val="solid"/>
              <a:round/>
            </a:ln>
          </a:top>
          <a:bottom>
            <a:ln w="12700" cap="flat">
              <a:solidFill>
                <a:srgbClr val="00517C"/>
              </a:solidFill>
              <a:prstDash val="solid"/>
              <a:round/>
            </a:ln>
          </a:bottom>
          <a:insideH>
            <a:ln w="12700" cap="flat">
              <a:solidFill>
                <a:srgbClr val="00517C"/>
              </a:solidFill>
              <a:prstDash val="solid"/>
              <a:round/>
            </a:ln>
          </a:insideH>
          <a:insideV>
            <a:ln w="12700" cap="flat">
              <a:solidFill>
                <a:srgbClr val="00517C"/>
              </a:solidFill>
              <a:prstDash val="solid"/>
              <a:round/>
            </a:ln>
          </a:insideV>
        </a:tcBdr>
        <a:fill>
          <a:solidFill>
            <a:schemeClr val="accent1"/>
          </a:solidFill>
        </a:fill>
      </a:tcStyle>
    </a:lastRow>
    <a:firstRow>
      <a:tcTxStyle b="on" i="off">
        <a:fontRef idx="major">
          <a:srgbClr val="00517C"/>
        </a:fontRef>
        <a:srgbClr val="00517C"/>
      </a:tcTxStyle>
      <a:tcStyle>
        <a:tcBdr>
          <a:left>
            <a:ln w="12700" cap="flat">
              <a:solidFill>
                <a:srgbClr val="00517C"/>
              </a:solidFill>
              <a:prstDash val="solid"/>
              <a:round/>
            </a:ln>
          </a:left>
          <a:right>
            <a:ln w="12700" cap="flat">
              <a:solidFill>
                <a:srgbClr val="00517C"/>
              </a:solidFill>
              <a:prstDash val="solid"/>
              <a:round/>
            </a:ln>
          </a:right>
          <a:top>
            <a:ln w="12700" cap="flat">
              <a:solidFill>
                <a:srgbClr val="00517C"/>
              </a:solidFill>
              <a:prstDash val="solid"/>
              <a:round/>
            </a:ln>
          </a:top>
          <a:bottom>
            <a:ln w="38100" cap="flat">
              <a:solidFill>
                <a:srgbClr val="00517C"/>
              </a:solidFill>
              <a:prstDash val="solid"/>
              <a:round/>
            </a:ln>
          </a:bottom>
          <a:insideH>
            <a:ln w="12700" cap="flat">
              <a:solidFill>
                <a:srgbClr val="00517C"/>
              </a:solidFill>
              <a:prstDash val="solid"/>
              <a:round/>
            </a:ln>
          </a:insideH>
          <a:insideV>
            <a:ln w="12700" cap="flat">
              <a:solidFill>
                <a:srgbClr val="00517C"/>
              </a:solidFill>
              <a:prstDash val="solid"/>
              <a:round/>
            </a:ln>
          </a:insideV>
        </a:tcBdr>
        <a:fill>
          <a:solidFill>
            <a:schemeClr val="accent1"/>
          </a:solidFill>
        </a:fill>
      </a:tcStyle>
    </a:firstRow>
  </a:tblStyle>
  <a:tblStyle styleId="{EEE7283C-3CF3-47DC-8721-378D4A62B228}" styleName="">
    <a:tblBg/>
    <a:wholeTbl>
      <a:tcTxStyle b="off" i="off">
        <a:fontRef idx="major">
          <a:srgbClr val="FFFFFF"/>
        </a:fontRef>
        <a:srgbClr val="FFFFFF"/>
      </a:tcTxStyle>
      <a:tcStyle>
        <a:tcBdr>
          <a:left>
            <a:ln w="12700" cap="flat">
              <a:solidFill>
                <a:srgbClr val="00517C"/>
              </a:solidFill>
              <a:prstDash val="solid"/>
              <a:round/>
            </a:ln>
          </a:left>
          <a:right>
            <a:ln w="12700" cap="flat">
              <a:solidFill>
                <a:srgbClr val="00517C"/>
              </a:solidFill>
              <a:prstDash val="solid"/>
              <a:round/>
            </a:ln>
          </a:right>
          <a:top>
            <a:ln w="12700" cap="flat">
              <a:solidFill>
                <a:srgbClr val="00517C"/>
              </a:solidFill>
              <a:prstDash val="solid"/>
              <a:round/>
            </a:ln>
          </a:top>
          <a:bottom>
            <a:ln w="12700" cap="flat">
              <a:solidFill>
                <a:srgbClr val="00517C"/>
              </a:solidFill>
              <a:prstDash val="solid"/>
              <a:round/>
            </a:ln>
          </a:bottom>
          <a:insideH>
            <a:ln w="12700" cap="flat">
              <a:solidFill>
                <a:srgbClr val="00517C"/>
              </a:solidFill>
              <a:prstDash val="solid"/>
              <a:round/>
            </a:ln>
          </a:insideH>
          <a:insideV>
            <a:ln w="12700" cap="flat">
              <a:solidFill>
                <a:srgbClr val="00517C"/>
              </a:solidFill>
              <a:prstDash val="solid"/>
              <a:round/>
            </a:ln>
          </a:insideV>
        </a:tcBdr>
        <a:fill>
          <a:solidFill>
            <a:srgbClr val="CADCD9"/>
          </a:solidFill>
        </a:fill>
      </a:tcStyle>
    </a:wholeTbl>
    <a:band2H>
      <a:tcTxStyle b="def" i="def"/>
      <a:tcStyle>
        <a:tcBdr/>
        <a:fill>
          <a:solidFill>
            <a:srgbClr val="E6EEED"/>
          </a:solidFill>
        </a:fill>
      </a:tcStyle>
    </a:band2H>
    <a:firstCol>
      <a:tcTxStyle b="on" i="off">
        <a:fontRef idx="major">
          <a:srgbClr val="00517C"/>
        </a:fontRef>
        <a:srgbClr val="00517C"/>
      </a:tcTxStyle>
      <a:tcStyle>
        <a:tcBdr>
          <a:left>
            <a:ln w="12700" cap="flat">
              <a:solidFill>
                <a:srgbClr val="00517C"/>
              </a:solidFill>
              <a:prstDash val="solid"/>
              <a:round/>
            </a:ln>
          </a:left>
          <a:right>
            <a:ln w="12700" cap="flat">
              <a:solidFill>
                <a:srgbClr val="00517C"/>
              </a:solidFill>
              <a:prstDash val="solid"/>
              <a:round/>
            </a:ln>
          </a:right>
          <a:top>
            <a:ln w="12700" cap="flat">
              <a:solidFill>
                <a:srgbClr val="00517C"/>
              </a:solidFill>
              <a:prstDash val="solid"/>
              <a:round/>
            </a:ln>
          </a:top>
          <a:bottom>
            <a:ln w="12700" cap="flat">
              <a:solidFill>
                <a:srgbClr val="00517C"/>
              </a:solidFill>
              <a:prstDash val="solid"/>
              <a:round/>
            </a:ln>
          </a:bottom>
          <a:insideH>
            <a:ln w="12700" cap="flat">
              <a:solidFill>
                <a:srgbClr val="00517C"/>
              </a:solidFill>
              <a:prstDash val="solid"/>
              <a:round/>
            </a:ln>
          </a:insideH>
          <a:insideV>
            <a:ln w="12700" cap="flat">
              <a:solidFill>
                <a:srgbClr val="00517C"/>
              </a:solidFill>
              <a:prstDash val="solid"/>
              <a:round/>
            </a:ln>
          </a:insideV>
        </a:tcBdr>
        <a:fill>
          <a:solidFill>
            <a:schemeClr val="accent3"/>
          </a:solidFill>
        </a:fill>
      </a:tcStyle>
    </a:firstCol>
    <a:lastRow>
      <a:tcTxStyle b="on" i="off">
        <a:fontRef idx="major">
          <a:srgbClr val="00517C"/>
        </a:fontRef>
        <a:srgbClr val="00517C"/>
      </a:tcTxStyle>
      <a:tcStyle>
        <a:tcBdr>
          <a:left>
            <a:ln w="12700" cap="flat">
              <a:solidFill>
                <a:srgbClr val="00517C"/>
              </a:solidFill>
              <a:prstDash val="solid"/>
              <a:round/>
            </a:ln>
          </a:left>
          <a:right>
            <a:ln w="12700" cap="flat">
              <a:solidFill>
                <a:srgbClr val="00517C"/>
              </a:solidFill>
              <a:prstDash val="solid"/>
              <a:round/>
            </a:ln>
          </a:right>
          <a:top>
            <a:ln w="38100" cap="flat">
              <a:solidFill>
                <a:srgbClr val="00517C"/>
              </a:solidFill>
              <a:prstDash val="solid"/>
              <a:round/>
            </a:ln>
          </a:top>
          <a:bottom>
            <a:ln w="12700" cap="flat">
              <a:solidFill>
                <a:srgbClr val="00517C"/>
              </a:solidFill>
              <a:prstDash val="solid"/>
              <a:round/>
            </a:ln>
          </a:bottom>
          <a:insideH>
            <a:ln w="12700" cap="flat">
              <a:solidFill>
                <a:srgbClr val="00517C"/>
              </a:solidFill>
              <a:prstDash val="solid"/>
              <a:round/>
            </a:ln>
          </a:insideH>
          <a:insideV>
            <a:ln w="12700" cap="flat">
              <a:solidFill>
                <a:srgbClr val="00517C"/>
              </a:solidFill>
              <a:prstDash val="solid"/>
              <a:round/>
            </a:ln>
          </a:insideV>
        </a:tcBdr>
        <a:fill>
          <a:solidFill>
            <a:schemeClr val="accent3"/>
          </a:solidFill>
        </a:fill>
      </a:tcStyle>
    </a:lastRow>
    <a:firstRow>
      <a:tcTxStyle b="on" i="off">
        <a:fontRef idx="major">
          <a:srgbClr val="00517C"/>
        </a:fontRef>
        <a:srgbClr val="00517C"/>
      </a:tcTxStyle>
      <a:tcStyle>
        <a:tcBdr>
          <a:left>
            <a:ln w="12700" cap="flat">
              <a:solidFill>
                <a:srgbClr val="00517C"/>
              </a:solidFill>
              <a:prstDash val="solid"/>
              <a:round/>
            </a:ln>
          </a:left>
          <a:right>
            <a:ln w="12700" cap="flat">
              <a:solidFill>
                <a:srgbClr val="00517C"/>
              </a:solidFill>
              <a:prstDash val="solid"/>
              <a:round/>
            </a:ln>
          </a:right>
          <a:top>
            <a:ln w="12700" cap="flat">
              <a:solidFill>
                <a:srgbClr val="00517C"/>
              </a:solidFill>
              <a:prstDash val="solid"/>
              <a:round/>
            </a:ln>
          </a:top>
          <a:bottom>
            <a:ln w="38100" cap="flat">
              <a:solidFill>
                <a:srgbClr val="00517C"/>
              </a:solidFill>
              <a:prstDash val="solid"/>
              <a:round/>
            </a:ln>
          </a:bottom>
          <a:insideH>
            <a:ln w="12700" cap="flat">
              <a:solidFill>
                <a:srgbClr val="00517C"/>
              </a:solidFill>
              <a:prstDash val="solid"/>
              <a:round/>
            </a:ln>
          </a:insideH>
          <a:insideV>
            <a:ln w="12700" cap="flat">
              <a:solidFill>
                <a:srgbClr val="00517C"/>
              </a:solidFill>
              <a:prstDash val="solid"/>
              <a:round/>
            </a:ln>
          </a:insideV>
        </a:tcBdr>
        <a:fill>
          <a:solidFill>
            <a:schemeClr val="accent3"/>
          </a:solidFill>
        </a:fill>
      </a:tcStyle>
    </a:firstRow>
  </a:tblStyle>
  <a:tblStyle styleId="{CF821DB8-F4EB-4A41-A1BA-3FCAFE7338EE}" styleName="">
    <a:tblBg/>
    <a:wholeTbl>
      <a:tcTxStyle b="off" i="off">
        <a:fontRef idx="major">
          <a:srgbClr val="FFFFFF"/>
        </a:fontRef>
        <a:srgbClr val="FFFFFF"/>
      </a:tcTxStyle>
      <a:tcStyle>
        <a:tcBdr>
          <a:left>
            <a:ln w="12700" cap="flat">
              <a:solidFill>
                <a:srgbClr val="00517C"/>
              </a:solidFill>
              <a:prstDash val="solid"/>
              <a:round/>
            </a:ln>
          </a:left>
          <a:right>
            <a:ln w="12700" cap="flat">
              <a:solidFill>
                <a:srgbClr val="00517C"/>
              </a:solidFill>
              <a:prstDash val="solid"/>
              <a:round/>
            </a:ln>
          </a:right>
          <a:top>
            <a:ln w="12700" cap="flat">
              <a:solidFill>
                <a:srgbClr val="00517C"/>
              </a:solidFill>
              <a:prstDash val="solid"/>
              <a:round/>
            </a:ln>
          </a:top>
          <a:bottom>
            <a:ln w="12700" cap="flat">
              <a:solidFill>
                <a:srgbClr val="00517C"/>
              </a:solidFill>
              <a:prstDash val="solid"/>
              <a:round/>
            </a:ln>
          </a:bottom>
          <a:insideH>
            <a:ln w="12700" cap="flat">
              <a:solidFill>
                <a:srgbClr val="00517C"/>
              </a:solidFill>
              <a:prstDash val="solid"/>
              <a:round/>
            </a:ln>
          </a:insideH>
          <a:insideV>
            <a:ln w="12700" cap="flat">
              <a:solidFill>
                <a:srgbClr val="00517C"/>
              </a:solidFill>
              <a:prstDash val="solid"/>
              <a:round/>
            </a:ln>
          </a:insideV>
        </a:tcBdr>
        <a:fill>
          <a:solidFill>
            <a:srgbClr val="FFF7CC"/>
          </a:solidFill>
        </a:fill>
      </a:tcStyle>
    </a:wholeTbl>
    <a:band2H>
      <a:tcTxStyle b="def" i="def"/>
      <a:tcStyle>
        <a:tcBdr/>
        <a:fill>
          <a:solidFill>
            <a:srgbClr val="FFFBE7"/>
          </a:solidFill>
        </a:fill>
      </a:tcStyle>
    </a:band2H>
    <a:firstCol>
      <a:tcTxStyle b="on" i="off">
        <a:fontRef idx="major">
          <a:srgbClr val="00517C"/>
        </a:fontRef>
        <a:srgbClr val="00517C"/>
      </a:tcTxStyle>
      <a:tcStyle>
        <a:tcBdr>
          <a:left>
            <a:ln w="12700" cap="flat">
              <a:solidFill>
                <a:srgbClr val="00517C"/>
              </a:solidFill>
              <a:prstDash val="solid"/>
              <a:round/>
            </a:ln>
          </a:left>
          <a:right>
            <a:ln w="12700" cap="flat">
              <a:solidFill>
                <a:srgbClr val="00517C"/>
              </a:solidFill>
              <a:prstDash val="solid"/>
              <a:round/>
            </a:ln>
          </a:right>
          <a:top>
            <a:ln w="12700" cap="flat">
              <a:solidFill>
                <a:srgbClr val="00517C"/>
              </a:solidFill>
              <a:prstDash val="solid"/>
              <a:round/>
            </a:ln>
          </a:top>
          <a:bottom>
            <a:ln w="12700" cap="flat">
              <a:solidFill>
                <a:srgbClr val="00517C"/>
              </a:solidFill>
              <a:prstDash val="solid"/>
              <a:round/>
            </a:ln>
          </a:bottom>
          <a:insideH>
            <a:ln w="12700" cap="flat">
              <a:solidFill>
                <a:srgbClr val="00517C"/>
              </a:solidFill>
              <a:prstDash val="solid"/>
              <a:round/>
            </a:ln>
          </a:insideH>
          <a:insideV>
            <a:ln w="12700" cap="flat">
              <a:solidFill>
                <a:srgbClr val="00517C"/>
              </a:solidFill>
              <a:prstDash val="solid"/>
              <a:round/>
            </a:ln>
          </a:insideV>
        </a:tcBdr>
        <a:fill>
          <a:solidFill>
            <a:schemeClr val="accent6"/>
          </a:solidFill>
        </a:fill>
      </a:tcStyle>
    </a:firstCol>
    <a:lastRow>
      <a:tcTxStyle b="on" i="off">
        <a:fontRef idx="major">
          <a:srgbClr val="00517C"/>
        </a:fontRef>
        <a:srgbClr val="00517C"/>
      </a:tcTxStyle>
      <a:tcStyle>
        <a:tcBdr>
          <a:left>
            <a:ln w="12700" cap="flat">
              <a:solidFill>
                <a:srgbClr val="00517C"/>
              </a:solidFill>
              <a:prstDash val="solid"/>
              <a:round/>
            </a:ln>
          </a:left>
          <a:right>
            <a:ln w="12700" cap="flat">
              <a:solidFill>
                <a:srgbClr val="00517C"/>
              </a:solidFill>
              <a:prstDash val="solid"/>
              <a:round/>
            </a:ln>
          </a:right>
          <a:top>
            <a:ln w="38100" cap="flat">
              <a:solidFill>
                <a:srgbClr val="00517C"/>
              </a:solidFill>
              <a:prstDash val="solid"/>
              <a:round/>
            </a:ln>
          </a:top>
          <a:bottom>
            <a:ln w="12700" cap="flat">
              <a:solidFill>
                <a:srgbClr val="00517C"/>
              </a:solidFill>
              <a:prstDash val="solid"/>
              <a:round/>
            </a:ln>
          </a:bottom>
          <a:insideH>
            <a:ln w="12700" cap="flat">
              <a:solidFill>
                <a:srgbClr val="00517C"/>
              </a:solidFill>
              <a:prstDash val="solid"/>
              <a:round/>
            </a:ln>
          </a:insideH>
          <a:insideV>
            <a:ln w="12700" cap="flat">
              <a:solidFill>
                <a:srgbClr val="00517C"/>
              </a:solidFill>
              <a:prstDash val="solid"/>
              <a:round/>
            </a:ln>
          </a:insideV>
        </a:tcBdr>
        <a:fill>
          <a:solidFill>
            <a:schemeClr val="accent6"/>
          </a:solidFill>
        </a:fill>
      </a:tcStyle>
    </a:lastRow>
    <a:firstRow>
      <a:tcTxStyle b="on" i="off">
        <a:fontRef idx="major">
          <a:srgbClr val="00517C"/>
        </a:fontRef>
        <a:srgbClr val="00517C"/>
      </a:tcTxStyle>
      <a:tcStyle>
        <a:tcBdr>
          <a:left>
            <a:ln w="12700" cap="flat">
              <a:solidFill>
                <a:srgbClr val="00517C"/>
              </a:solidFill>
              <a:prstDash val="solid"/>
              <a:round/>
            </a:ln>
          </a:left>
          <a:right>
            <a:ln w="12700" cap="flat">
              <a:solidFill>
                <a:srgbClr val="00517C"/>
              </a:solidFill>
              <a:prstDash val="solid"/>
              <a:round/>
            </a:ln>
          </a:right>
          <a:top>
            <a:ln w="12700" cap="flat">
              <a:solidFill>
                <a:srgbClr val="00517C"/>
              </a:solidFill>
              <a:prstDash val="solid"/>
              <a:round/>
            </a:ln>
          </a:top>
          <a:bottom>
            <a:ln w="38100" cap="flat">
              <a:solidFill>
                <a:srgbClr val="00517C"/>
              </a:solidFill>
              <a:prstDash val="solid"/>
              <a:round/>
            </a:ln>
          </a:bottom>
          <a:insideH>
            <a:ln w="12700" cap="flat">
              <a:solidFill>
                <a:srgbClr val="00517C"/>
              </a:solidFill>
              <a:prstDash val="solid"/>
              <a:round/>
            </a:ln>
          </a:insideH>
          <a:insideV>
            <a:ln w="12700" cap="flat">
              <a:solidFill>
                <a:srgbClr val="00517C"/>
              </a:solidFill>
              <a:prstDash val="solid"/>
              <a:round/>
            </a:ln>
          </a:insideV>
        </a:tcBdr>
        <a:fill>
          <a:solidFill>
            <a:schemeClr val="accent6"/>
          </a:solidFill>
        </a:fill>
      </a:tcStyle>
    </a:firstRow>
  </a:tblStyle>
  <a:tblStyle styleId="{33BA23B1-9221-436E-865A-0063620EA4FD}" styleName="">
    <a:tblBg/>
    <a:wholeTbl>
      <a:tcTxStyle b="off"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00517C"/>
          </a:solidFill>
        </a:fill>
      </a:tcStyle>
    </a:band2H>
    <a:firstCol>
      <a:tcTxStyle b="on" i="off">
        <a:fontRef idx="major">
          <a:srgbClr val="00517C"/>
        </a:fontRef>
        <a:srgbClr val="00517C"/>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FFFFFF"/>
        </a:fontRef>
        <a:srgbClr val="FFFFFF"/>
      </a:tcTxStyle>
      <a:tcStyle>
        <a:tcBdr>
          <a:left>
            <a:ln w="12700" cap="flat">
              <a:noFill/>
              <a:miter lim="400000"/>
            </a:ln>
          </a:left>
          <a:right>
            <a:ln w="12700" cap="flat">
              <a:noFill/>
              <a:miter lim="400000"/>
            </a:ln>
          </a:right>
          <a:top>
            <a:ln w="50800" cap="flat">
              <a:solidFill>
                <a:srgbClr val="FFFFFF"/>
              </a:solidFill>
              <a:prstDash val="solid"/>
              <a:round/>
            </a:ln>
          </a:top>
          <a:bottom>
            <a:ln w="25400" cap="flat">
              <a:solidFill>
                <a:srgbClr val="FFFFFF"/>
              </a:solidFill>
              <a:prstDash val="solid"/>
              <a:round/>
            </a:ln>
          </a:bottom>
          <a:insideH>
            <a:ln w="12700" cap="flat">
              <a:noFill/>
              <a:miter lim="400000"/>
            </a:ln>
          </a:insideH>
          <a:insideV>
            <a:ln w="12700" cap="flat">
              <a:noFill/>
              <a:miter lim="400000"/>
            </a:ln>
          </a:insideV>
        </a:tcBdr>
        <a:fill>
          <a:solidFill>
            <a:srgbClr val="00517C"/>
          </a:solidFill>
        </a:fill>
      </a:tcStyle>
    </a:lastRow>
    <a:firstRow>
      <a:tcTxStyle b="on" i="off">
        <a:fontRef idx="major">
          <a:srgbClr val="00517C"/>
        </a:fontRef>
        <a:srgbClr val="00517C"/>
      </a:tcTxStyle>
      <a:tcStyle>
        <a:tcBdr>
          <a:left>
            <a:ln w="12700" cap="flat">
              <a:noFill/>
              <a:miter lim="400000"/>
            </a:ln>
          </a:left>
          <a:right>
            <a:ln w="12700" cap="flat">
              <a:noFill/>
              <a:miter lim="400000"/>
            </a:ln>
          </a:right>
          <a:top>
            <a:ln w="25400" cap="flat">
              <a:solidFill>
                <a:srgbClr val="FFFFFF"/>
              </a:solidFill>
              <a:prstDash val="solid"/>
              <a:round/>
            </a:ln>
          </a:top>
          <a:bottom>
            <a:ln w="25400" cap="flat">
              <a:solidFill>
                <a:srgbClr val="FFFFFF"/>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ajor">
          <a:srgbClr val="FFFFFF"/>
        </a:fontRef>
        <a:srgbClr val="FFFFFF"/>
      </a:tcTxStyle>
      <a:tcStyle>
        <a:tcBdr>
          <a:left>
            <a:ln w="12700" cap="flat">
              <a:solidFill>
                <a:srgbClr val="00517C"/>
              </a:solidFill>
              <a:prstDash val="solid"/>
              <a:round/>
            </a:ln>
          </a:left>
          <a:right>
            <a:ln w="12700" cap="flat">
              <a:solidFill>
                <a:srgbClr val="00517C"/>
              </a:solidFill>
              <a:prstDash val="solid"/>
              <a:round/>
            </a:ln>
          </a:right>
          <a:top>
            <a:ln w="12700" cap="flat">
              <a:solidFill>
                <a:srgbClr val="00517C"/>
              </a:solidFill>
              <a:prstDash val="solid"/>
              <a:round/>
            </a:ln>
          </a:top>
          <a:bottom>
            <a:ln w="12700" cap="flat">
              <a:solidFill>
                <a:srgbClr val="00517C"/>
              </a:solidFill>
              <a:prstDash val="solid"/>
              <a:round/>
            </a:ln>
          </a:bottom>
          <a:insideH>
            <a:ln w="12700" cap="flat">
              <a:solidFill>
                <a:srgbClr val="00517C"/>
              </a:solidFill>
              <a:prstDash val="solid"/>
              <a:round/>
            </a:ln>
          </a:insideH>
          <a:insideV>
            <a:ln w="12700" cap="flat">
              <a:solidFill>
                <a:srgbClr val="00517C"/>
              </a:solidFill>
              <a:prstDash val="solid"/>
              <a:round/>
            </a:ln>
          </a:insideV>
        </a:tcBdr>
        <a:fill>
          <a:solidFill>
            <a:srgbClr val="FFFFFF"/>
          </a:solidFill>
        </a:fill>
      </a:tcStyle>
    </a:wholeTbl>
    <a:band2H>
      <a:tcTxStyle b="def" i="def"/>
      <a:tcStyle>
        <a:tcBdr/>
        <a:fill>
          <a:solidFill>
            <a:srgbClr val="FFFFFF"/>
          </a:solidFill>
        </a:fill>
      </a:tcStyle>
    </a:band2H>
    <a:firstCol>
      <a:tcTxStyle b="on" i="off">
        <a:fontRef idx="major">
          <a:srgbClr val="00517C"/>
        </a:fontRef>
        <a:srgbClr val="00517C"/>
      </a:tcTxStyle>
      <a:tcStyle>
        <a:tcBdr>
          <a:left>
            <a:ln w="12700" cap="flat">
              <a:solidFill>
                <a:srgbClr val="00517C"/>
              </a:solidFill>
              <a:prstDash val="solid"/>
              <a:round/>
            </a:ln>
          </a:left>
          <a:right>
            <a:ln w="12700" cap="flat">
              <a:solidFill>
                <a:srgbClr val="00517C"/>
              </a:solidFill>
              <a:prstDash val="solid"/>
              <a:round/>
            </a:ln>
          </a:right>
          <a:top>
            <a:ln w="12700" cap="flat">
              <a:solidFill>
                <a:srgbClr val="00517C"/>
              </a:solidFill>
              <a:prstDash val="solid"/>
              <a:round/>
            </a:ln>
          </a:top>
          <a:bottom>
            <a:ln w="12700" cap="flat">
              <a:solidFill>
                <a:srgbClr val="00517C"/>
              </a:solidFill>
              <a:prstDash val="solid"/>
              <a:round/>
            </a:ln>
          </a:bottom>
          <a:insideH>
            <a:ln w="12700" cap="flat">
              <a:solidFill>
                <a:srgbClr val="00517C"/>
              </a:solidFill>
              <a:prstDash val="solid"/>
              <a:round/>
            </a:ln>
          </a:insideH>
          <a:insideV>
            <a:ln w="12700" cap="flat">
              <a:solidFill>
                <a:srgbClr val="00517C"/>
              </a:solidFill>
              <a:prstDash val="solid"/>
              <a:round/>
            </a:ln>
          </a:insideV>
        </a:tcBdr>
        <a:fill>
          <a:solidFill>
            <a:srgbClr val="FFFFFF"/>
          </a:solidFill>
        </a:fill>
      </a:tcStyle>
    </a:firstCol>
    <a:lastRow>
      <a:tcTxStyle b="on" i="off">
        <a:fontRef idx="major">
          <a:srgbClr val="00517C"/>
        </a:fontRef>
        <a:srgbClr val="00517C"/>
      </a:tcTxStyle>
      <a:tcStyle>
        <a:tcBdr>
          <a:left>
            <a:ln w="12700" cap="flat">
              <a:solidFill>
                <a:srgbClr val="00517C"/>
              </a:solidFill>
              <a:prstDash val="solid"/>
              <a:round/>
            </a:ln>
          </a:left>
          <a:right>
            <a:ln w="12700" cap="flat">
              <a:solidFill>
                <a:srgbClr val="00517C"/>
              </a:solidFill>
              <a:prstDash val="solid"/>
              <a:round/>
            </a:ln>
          </a:right>
          <a:top>
            <a:ln w="38100" cap="flat">
              <a:solidFill>
                <a:srgbClr val="00517C"/>
              </a:solidFill>
              <a:prstDash val="solid"/>
              <a:round/>
            </a:ln>
          </a:top>
          <a:bottom>
            <a:ln w="12700" cap="flat">
              <a:solidFill>
                <a:srgbClr val="00517C"/>
              </a:solidFill>
              <a:prstDash val="solid"/>
              <a:round/>
            </a:ln>
          </a:bottom>
          <a:insideH>
            <a:ln w="12700" cap="flat">
              <a:solidFill>
                <a:srgbClr val="00517C"/>
              </a:solidFill>
              <a:prstDash val="solid"/>
              <a:round/>
            </a:ln>
          </a:insideH>
          <a:insideV>
            <a:ln w="12700" cap="flat">
              <a:solidFill>
                <a:srgbClr val="00517C"/>
              </a:solidFill>
              <a:prstDash val="solid"/>
              <a:round/>
            </a:ln>
          </a:insideV>
        </a:tcBdr>
        <a:fill>
          <a:solidFill>
            <a:srgbClr val="FFFFFF"/>
          </a:solidFill>
        </a:fill>
      </a:tcStyle>
    </a:lastRow>
    <a:firstRow>
      <a:tcTxStyle b="on" i="off">
        <a:fontRef idx="major">
          <a:srgbClr val="00517C"/>
        </a:fontRef>
        <a:srgbClr val="00517C"/>
      </a:tcTxStyle>
      <a:tcStyle>
        <a:tcBdr>
          <a:left>
            <a:ln w="12700" cap="flat">
              <a:solidFill>
                <a:srgbClr val="00517C"/>
              </a:solidFill>
              <a:prstDash val="solid"/>
              <a:round/>
            </a:ln>
          </a:left>
          <a:right>
            <a:ln w="12700" cap="flat">
              <a:solidFill>
                <a:srgbClr val="00517C"/>
              </a:solidFill>
              <a:prstDash val="solid"/>
              <a:round/>
            </a:ln>
          </a:right>
          <a:top>
            <a:ln w="12700" cap="flat">
              <a:solidFill>
                <a:srgbClr val="00517C"/>
              </a:solidFill>
              <a:prstDash val="solid"/>
              <a:round/>
            </a:ln>
          </a:top>
          <a:bottom>
            <a:ln w="38100" cap="flat">
              <a:solidFill>
                <a:srgbClr val="00517C"/>
              </a:solidFill>
              <a:prstDash val="solid"/>
              <a:round/>
            </a:ln>
          </a:bottom>
          <a:insideH>
            <a:ln w="12700" cap="flat">
              <a:solidFill>
                <a:srgbClr val="00517C"/>
              </a:solidFill>
              <a:prstDash val="solid"/>
              <a:round/>
            </a:ln>
          </a:insideH>
          <a:insideV>
            <a:ln w="12700" cap="flat">
              <a:solidFill>
                <a:srgbClr val="00517C"/>
              </a:solidFill>
              <a:prstDash val="solid"/>
              <a:round/>
            </a:ln>
          </a:insideV>
        </a:tcBdr>
        <a:fill>
          <a:solidFill>
            <a:srgbClr val="FFFFFF"/>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56" name="Shape 156"/>
          <p:cNvSpPr/>
          <p:nvPr>
            <p:ph type="sldImg"/>
          </p:nvPr>
        </p:nvSpPr>
        <p:spPr>
          <a:xfrm>
            <a:off x="1143000" y="685800"/>
            <a:ext cx="4572000" cy="3429000"/>
          </a:xfrm>
          <a:prstGeom prst="rect">
            <a:avLst/>
          </a:prstGeom>
        </p:spPr>
        <p:txBody>
          <a:bodyPr/>
          <a:lstStyle/>
          <a:p>
            <a:pPr/>
          </a:p>
        </p:txBody>
      </p:sp>
      <p:sp>
        <p:nvSpPr>
          <p:cNvPr id="157" name="Shape 15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 Id="rId3" Type="http://schemas.openxmlformats.org/officeDocument/2006/relationships/hyperlink" Target="https://www.stopfake.org/en/anatomy-of-an-info-war-how-russia-s-propaganda-machine-works-and-how-to-counter-it/" TargetMode="External"/><Relationship Id="rId4" Type="http://schemas.openxmlformats.org/officeDocument/2006/relationships/hyperlink" Target="https://twitter.com/katestarbird/status/954805298652332032"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Shape 177"/>
          <p:cNvSpPr/>
          <p:nvPr>
            <p:ph type="sldImg"/>
          </p:nvPr>
        </p:nvSpPr>
        <p:spPr>
          <a:prstGeom prst="rect">
            <a:avLst/>
          </a:prstGeom>
        </p:spPr>
        <p:txBody>
          <a:bodyPr/>
          <a:lstStyle/>
          <a:p>
            <a:pPr/>
          </a:p>
        </p:txBody>
      </p:sp>
      <p:sp>
        <p:nvSpPr>
          <p:cNvPr id="178" name="Shape 178"/>
          <p:cNvSpPr/>
          <p:nvPr>
            <p:ph type="body" sz="quarter" idx="1"/>
          </p:nvPr>
        </p:nvSpPr>
        <p:spPr>
          <a:prstGeom prst="rect">
            <a:avLst/>
          </a:prstGeom>
        </p:spPr>
        <p:txBody>
          <a:bodyPr/>
          <a:lstStyle/>
          <a:p>
            <a:pPr>
              <a:lnSpc>
                <a:spcPct val="115000"/>
              </a:lnSpc>
              <a:defRPr sz="1100"/>
            </a:pPr>
            <a:r>
              <a:t>The social strategies for mass population influence can be divided into five categories: Distort, Distract, Dismay, Dismiss, and Divide.</a:t>
            </a:r>
          </a:p>
          <a:p>
            <a:pPr>
              <a:lnSpc>
                <a:spcPct val="115000"/>
              </a:lnSpc>
              <a:defRPr sz="1100"/>
            </a:pPr>
            <a:r>
              <a:t> </a:t>
            </a:r>
          </a:p>
          <a:p>
            <a:pPr>
              <a:lnSpc>
                <a:spcPct val="115000"/>
              </a:lnSpc>
              <a:defRPr sz="1100"/>
            </a:pPr>
            <a:r>
              <a:t>•</a:t>
            </a:r>
            <a:r>
              <a:rPr b="1"/>
              <a:t>Distort</a:t>
            </a:r>
            <a:r>
              <a:t> the facts.  We’re not invading the Ukraine; we’re rescuing/protecting ethnic Russians.</a:t>
            </a:r>
          </a:p>
          <a:p>
            <a:pPr>
              <a:lnSpc>
                <a:spcPct val="115000"/>
              </a:lnSpc>
              <a:defRPr sz="1100"/>
            </a:pPr>
            <a:r>
              <a:t>•</a:t>
            </a:r>
            <a:r>
              <a:rPr b="1"/>
              <a:t>Dismiss</a:t>
            </a:r>
            <a:r>
              <a:t>: Critics and uncomfortable facts.  Make counter-accusations.  We’ve seen this one used often by China.  Every time the U.S. accuses China of stealing our intellectual property via illicit hacking, China retorts by first dismissing the accusation and then stating that they’re the targets of U.S. hacking.</a:t>
            </a:r>
          </a:p>
          <a:p>
            <a:pPr>
              <a:lnSpc>
                <a:spcPct val="115000"/>
              </a:lnSpc>
              <a:defRPr sz="1100"/>
            </a:pPr>
            <a:r>
              <a:t>•</a:t>
            </a:r>
            <a:r>
              <a:rPr b="1"/>
              <a:t>Distract</a:t>
            </a:r>
            <a:r>
              <a:t> from the main issue.  MH-17 was a tragedy.  Why is a commercial airliner flying over a war zone?</a:t>
            </a:r>
          </a:p>
          <a:p>
            <a:pPr>
              <a:lnSpc>
                <a:spcPct val="115000"/>
              </a:lnSpc>
              <a:defRPr sz="1100"/>
            </a:pPr>
            <a:r>
              <a:t>•</a:t>
            </a:r>
            <a:r>
              <a:rPr b="1"/>
              <a:t>Divide</a:t>
            </a:r>
            <a:r>
              <a:t>: Reduce trust, create confusion, and provoke populations. It’s not an accident when two groups at polar opposite ends of the political spectrum “magically” have competing events at the same time and place.</a:t>
            </a:r>
          </a:p>
          <a:p>
            <a:pPr>
              <a:lnSpc>
                <a:spcPct val="115000"/>
              </a:lnSpc>
              <a:defRPr sz="1100"/>
            </a:pPr>
            <a:r>
              <a:t>•</a:t>
            </a:r>
            <a:r>
              <a:rPr b="1"/>
              <a:t>Dismay</a:t>
            </a:r>
            <a:r>
              <a:t>: Ad-hominem – make personal attacks, insults and accusations.  This one is particularly interesting because by even addressing these attacks, you lend them credence.  Think about Pizzagate.  Making a preposterous claim suggesting that political elites have a secret sex dungeon full of kids is very hard to defend against without lending the accusations credence.</a:t>
            </a:r>
          </a:p>
          <a:p>
            <a:pPr>
              <a:lnSpc>
                <a:spcPct val="115000"/>
              </a:lnSpc>
              <a:defRPr sz="1100"/>
            </a:pPr>
            <a:r>
              <a:t>•</a:t>
            </a:r>
          </a:p>
          <a:p>
            <a:pPr>
              <a:lnSpc>
                <a:spcPct val="115000"/>
              </a:lnSpc>
              <a:defRPr sz="1100"/>
            </a:pPr>
            <a:r>
              <a:t>------------------------------------------------------</a:t>
            </a:r>
          </a:p>
          <a:p>
            <a:pPr>
              <a:lnSpc>
                <a:spcPct val="115000"/>
              </a:lnSpc>
              <a:defRPr sz="1100"/>
            </a:pPr>
            <a:r>
              <a:t>Reference:  Nimmo, Ben. 19 May 2015. “Anatomy of an Info-War:  How Russia’s Propaganda Machine Works, and How to Counter it.”  StopFake.org  01 December 2018&lt;</a:t>
            </a:r>
            <a:r>
              <a:rPr u="sng">
                <a:solidFill>
                  <a:schemeClr val="accent5"/>
                </a:solidFill>
                <a:uFill>
                  <a:solidFill>
                    <a:schemeClr val="accent5"/>
                  </a:solidFill>
                </a:uFill>
                <a:hlinkClick r:id="rId3" invalidUrl="" action="" tgtFrame="" tooltip="" history="1" highlightClick="0" endSnd="0"/>
              </a:rPr>
              <a:t>https://www.stopfake.org/en/anatomy-of-an-info-war-how-russia-s-propaganda-machine-works-and-how-to-counter-it/</a:t>
            </a:r>
            <a:r>
              <a:t> &gt;</a:t>
            </a:r>
          </a:p>
          <a:p>
            <a:pPr>
              <a:lnSpc>
                <a:spcPct val="115000"/>
              </a:lnSpc>
              <a:defRPr sz="1100"/>
            </a:pPr>
            <a:r>
              <a:t>Social graph: Dr. Kate Starbird, via </a:t>
            </a:r>
            <a:r>
              <a:rPr u="sng">
                <a:solidFill>
                  <a:schemeClr val="accent5"/>
                </a:solidFill>
                <a:uFill>
                  <a:solidFill>
                    <a:schemeClr val="accent5"/>
                  </a:solidFill>
                </a:uFill>
                <a:hlinkClick r:id="rId4" invalidUrl="" action="" tgtFrame="" tooltip="" history="1" highlightClick="0" endSnd="0"/>
              </a:rPr>
              <a:t>https://twitter.com/katestarbird/status/954805298652332032</a:t>
            </a:r>
            <a:r>
              <a:t> </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Google Shape;10;p2"/>
          <p:cNvSpPr/>
          <p:nvPr/>
        </p:nvSpPr>
        <p:spPr>
          <a:xfrm>
            <a:off x="1524800" y="672605"/>
            <a:ext cx="1081626" cy="11249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0"/>
                </a:lnTo>
                <a:lnTo>
                  <a:pt x="21600" y="0"/>
                </a:lnTo>
              </a:path>
            </a:pathLst>
          </a:custGeom>
          <a:ln w="28575">
            <a:solidFill>
              <a:schemeClr val="accent5"/>
            </a:solidFill>
            <a:miter lim="8000"/>
          </a:ln>
        </p:spPr>
        <p:txBody>
          <a:bodyPr lIns="0" tIns="0" rIns="0" bIns="0"/>
          <a:lstStyle/>
          <a:p>
            <a:pPr>
              <a:defRPr>
                <a:solidFill>
                  <a:srgbClr val="000000"/>
                </a:solidFill>
              </a:defRPr>
            </a:pPr>
          </a:p>
        </p:txBody>
      </p:sp>
      <p:sp>
        <p:nvSpPr>
          <p:cNvPr id="12" name="Google Shape;11;p2"/>
          <p:cNvSpPr/>
          <p:nvPr/>
        </p:nvSpPr>
        <p:spPr>
          <a:xfrm rot="10800000">
            <a:off x="6537562" y="3342925"/>
            <a:ext cx="1081626" cy="11249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0"/>
                </a:lnTo>
                <a:lnTo>
                  <a:pt x="21600" y="0"/>
                </a:lnTo>
              </a:path>
            </a:pathLst>
          </a:custGeom>
          <a:ln w="28575">
            <a:solidFill>
              <a:schemeClr val="accent5"/>
            </a:solidFill>
            <a:miter lim="8000"/>
          </a:ln>
        </p:spPr>
        <p:txBody>
          <a:bodyPr lIns="0" tIns="0" rIns="0" bIns="0"/>
          <a:lstStyle/>
          <a:p>
            <a:pPr>
              <a:defRPr>
                <a:solidFill>
                  <a:srgbClr val="000000"/>
                </a:solidFill>
              </a:defRPr>
            </a:pPr>
          </a:p>
        </p:txBody>
      </p:sp>
      <p:sp>
        <p:nvSpPr>
          <p:cNvPr id="13" name="Google Shape;12;p2"/>
          <p:cNvSpPr/>
          <p:nvPr/>
        </p:nvSpPr>
        <p:spPr>
          <a:xfrm>
            <a:off x="4359602" y="2817464"/>
            <a:ext cx="424801" cy="1"/>
          </a:xfrm>
          <a:prstGeom prst="line">
            <a:avLst/>
          </a:prstGeom>
          <a:ln w="38100">
            <a:solidFill>
              <a:schemeClr val="accent4"/>
            </a:solidFill>
          </a:ln>
        </p:spPr>
        <p:txBody>
          <a:bodyPr lIns="0" tIns="0" rIns="0" bIns="0"/>
          <a:lstStyle/>
          <a:p>
            <a:pPr/>
          </a:p>
        </p:txBody>
      </p:sp>
      <p:sp>
        <p:nvSpPr>
          <p:cNvPr id="14" name="Title Text"/>
          <p:cNvSpPr txBox="1"/>
          <p:nvPr>
            <p:ph type="title"/>
          </p:nvPr>
        </p:nvSpPr>
        <p:spPr>
          <a:xfrm>
            <a:off x="1680302" y="1188925"/>
            <a:ext cx="5783401" cy="1457401"/>
          </a:xfrm>
          <a:prstGeom prst="rect">
            <a:avLst/>
          </a:prstGeom>
        </p:spPr>
        <p:txBody>
          <a:bodyPr/>
          <a:lstStyle>
            <a:lvl1pPr algn="ctr">
              <a:defRPr sz="4000"/>
            </a:lvl1pPr>
          </a:lstStyle>
          <a:p>
            <a:pPr/>
            <a:r>
              <a:t>Title Text</a:t>
            </a:r>
          </a:p>
        </p:txBody>
      </p:sp>
      <p:sp>
        <p:nvSpPr>
          <p:cNvPr id="15" name="Body Level One…"/>
          <p:cNvSpPr txBox="1"/>
          <p:nvPr>
            <p:ph type="body" sz="quarter" idx="1"/>
          </p:nvPr>
        </p:nvSpPr>
        <p:spPr>
          <a:xfrm>
            <a:off x="1680302" y="3049449"/>
            <a:ext cx="5783401" cy="909001"/>
          </a:xfrm>
          <a:prstGeom prst="rect">
            <a:avLst/>
          </a:prstGeom>
        </p:spPr>
        <p:txBody>
          <a:bodyPr>
            <a:normAutofit fontScale="100000" lnSpcReduction="0"/>
          </a:bodyPr>
          <a:lstStyle>
            <a:lvl1pPr marL="342900" indent="-228600" algn="ctr">
              <a:lnSpc>
                <a:spcPct val="100000"/>
              </a:lnSpc>
              <a:buClrTx/>
              <a:buSzTx/>
              <a:buFontTx/>
              <a:buNone/>
              <a:defRPr sz="2400">
                <a:solidFill>
                  <a:schemeClr val="accent5"/>
                </a:solidFill>
                <a:latin typeface="Roboto Slab"/>
                <a:ea typeface="Roboto Slab"/>
                <a:cs typeface="Roboto Slab"/>
                <a:sym typeface="Roboto Slab"/>
              </a:defRPr>
            </a:lvl1pPr>
            <a:lvl2pPr marL="342900" indent="254000" algn="ctr">
              <a:lnSpc>
                <a:spcPct val="100000"/>
              </a:lnSpc>
              <a:buClrTx/>
              <a:buSzTx/>
              <a:buFontTx/>
              <a:buNone/>
              <a:defRPr sz="2400">
                <a:solidFill>
                  <a:schemeClr val="accent5"/>
                </a:solidFill>
                <a:latin typeface="Roboto Slab"/>
                <a:ea typeface="Roboto Slab"/>
                <a:cs typeface="Roboto Slab"/>
                <a:sym typeface="Roboto Slab"/>
              </a:defRPr>
            </a:lvl2pPr>
            <a:lvl3pPr marL="342900" indent="711200" algn="ctr">
              <a:lnSpc>
                <a:spcPct val="100000"/>
              </a:lnSpc>
              <a:buClrTx/>
              <a:buSzTx/>
              <a:buFontTx/>
              <a:buNone/>
              <a:defRPr sz="2400">
                <a:solidFill>
                  <a:schemeClr val="accent5"/>
                </a:solidFill>
                <a:latin typeface="Roboto Slab"/>
                <a:ea typeface="Roboto Slab"/>
                <a:cs typeface="Roboto Slab"/>
                <a:sym typeface="Roboto Slab"/>
              </a:defRPr>
            </a:lvl3pPr>
            <a:lvl4pPr marL="342900" indent="1168400" algn="ctr">
              <a:lnSpc>
                <a:spcPct val="100000"/>
              </a:lnSpc>
              <a:buClrTx/>
              <a:buSzTx/>
              <a:buFontTx/>
              <a:buNone/>
              <a:defRPr sz="2400">
                <a:solidFill>
                  <a:schemeClr val="accent5"/>
                </a:solidFill>
                <a:latin typeface="Roboto Slab"/>
                <a:ea typeface="Roboto Slab"/>
                <a:cs typeface="Roboto Slab"/>
                <a:sym typeface="Roboto Slab"/>
              </a:defRPr>
            </a:lvl4pPr>
            <a:lvl5pPr marL="342900" indent="1625600" algn="ctr">
              <a:lnSpc>
                <a:spcPct val="100000"/>
              </a:lnSpc>
              <a:buClrTx/>
              <a:buSzTx/>
              <a:buFontTx/>
              <a:buNone/>
              <a:defRPr sz="2400">
                <a:solidFill>
                  <a:schemeClr val="accent5"/>
                </a:solidFill>
                <a:latin typeface="Roboto Slab"/>
                <a:ea typeface="Roboto Slab"/>
                <a:cs typeface="Roboto Slab"/>
                <a:sym typeface="Roboto Slab"/>
              </a:defRPr>
            </a:lvl5pPr>
          </a:lstStyle>
          <a:p>
            <a:pPr/>
            <a:r>
              <a:t>Body Level One</a:t>
            </a:r>
          </a:p>
          <a:p>
            <a:pPr lvl="1"/>
            <a:r>
              <a:t>Body Level Two</a:t>
            </a:r>
          </a:p>
          <a:p>
            <a:pPr lvl="2"/>
            <a:r>
              <a:t>Body Level Three</a:t>
            </a:r>
          </a:p>
          <a:p>
            <a:pPr lvl="3"/>
            <a:r>
              <a:t>Body Level Four</a:t>
            </a:r>
          </a:p>
          <a:p>
            <a:pPr lvl="4"/>
            <a:r>
              <a:t>Body Level Five</a:t>
            </a:r>
          </a:p>
        </p:txBody>
      </p:sp>
      <p:sp>
        <p:nvSpPr>
          <p:cNvPr id="1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99" name="Google Shape;53;p11"/>
          <p:cNvSpPr/>
          <p:nvPr/>
        </p:nvSpPr>
        <p:spPr>
          <a:xfrm>
            <a:off x="149" y="5076825"/>
            <a:ext cx="9143702" cy="66600"/>
          </a:xfrm>
          <a:prstGeom prst="rect">
            <a:avLst/>
          </a:prstGeom>
          <a:solidFill>
            <a:schemeClr val="accent4"/>
          </a:solidFill>
          <a:ln w="12700">
            <a:miter lim="400000"/>
          </a:ln>
        </p:spPr>
        <p:txBody>
          <a:bodyPr lIns="0" tIns="0" rIns="0" bIns="0" anchor="ctr"/>
          <a:lstStyle/>
          <a:p>
            <a:pPr>
              <a:defRPr>
                <a:solidFill>
                  <a:srgbClr val="000000"/>
                </a:solidFill>
              </a:defRPr>
            </a:pPr>
          </a:p>
        </p:txBody>
      </p:sp>
      <p:sp>
        <p:nvSpPr>
          <p:cNvPr id="100" name="xx%"/>
          <p:cNvSpPr txBox="1"/>
          <p:nvPr>
            <p:ph type="title" hasCustomPrompt="1"/>
          </p:nvPr>
        </p:nvSpPr>
        <p:spPr>
          <a:xfrm>
            <a:off x="387899" y="1152450"/>
            <a:ext cx="8368202" cy="1538400"/>
          </a:xfrm>
          <a:prstGeom prst="rect">
            <a:avLst/>
          </a:prstGeom>
        </p:spPr>
        <p:txBody>
          <a:bodyPr anchor="ctr"/>
          <a:lstStyle>
            <a:lvl1pPr algn="ctr">
              <a:defRPr sz="13000">
                <a:solidFill>
                  <a:schemeClr val="accent5"/>
                </a:solidFill>
              </a:defRPr>
            </a:lvl1pPr>
          </a:lstStyle>
          <a:p>
            <a:pPr/>
            <a:r>
              <a:t>xx%</a:t>
            </a:r>
          </a:p>
        </p:txBody>
      </p:sp>
      <p:sp>
        <p:nvSpPr>
          <p:cNvPr id="101" name="Body Level One…"/>
          <p:cNvSpPr txBox="1"/>
          <p:nvPr>
            <p:ph type="body" sz="quarter" idx="1"/>
          </p:nvPr>
        </p:nvSpPr>
        <p:spPr>
          <a:xfrm>
            <a:off x="387899" y="2919450"/>
            <a:ext cx="8368202" cy="1071601"/>
          </a:xfrm>
          <a:prstGeom prst="rect">
            <a:avLst/>
          </a:prstGeom>
        </p:spPr>
        <p:txBody>
          <a:bodyPr>
            <a:normAutofit fontScale="100000" lnSpcReduction="0"/>
          </a:bodyPr>
          <a:lstStyle>
            <a:lvl1pPr algn="ctr"/>
            <a:lvl2pPr algn="ctr"/>
            <a:lvl3pPr algn="ctr"/>
            <a:lvl4pPr algn="ctr"/>
            <a:lvl5pPr algn="ctr"/>
          </a:lstStyle>
          <a:p>
            <a:pPr/>
            <a:r>
              <a:t>Body Level One</a:t>
            </a:r>
          </a:p>
          <a:p>
            <a:pPr lvl="1"/>
            <a:r>
              <a:t>Body Level Two</a:t>
            </a:r>
          </a:p>
          <a:p>
            <a:pPr lvl="2"/>
            <a:r>
              <a:t>Body Level Three</a:t>
            </a:r>
          </a:p>
          <a:p>
            <a:pPr lvl="3"/>
            <a:r>
              <a:t>Body Level Four</a:t>
            </a:r>
          </a:p>
          <a:p>
            <a:pPr lvl="4"/>
            <a:r>
              <a:t>Body Level Five</a:t>
            </a:r>
          </a:p>
        </p:txBody>
      </p:sp>
      <p:sp>
        <p:nvSpPr>
          <p:cNvPr id="10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0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116" name="Title Text"/>
          <p:cNvSpPr txBox="1"/>
          <p:nvPr>
            <p:ph type="title"/>
          </p:nvPr>
        </p:nvSpPr>
        <p:spPr>
          <a:xfrm>
            <a:off x="514351" y="457200"/>
            <a:ext cx="8130600" cy="945000"/>
          </a:xfrm>
          <a:prstGeom prst="rect">
            <a:avLst/>
          </a:prstGeom>
        </p:spPr>
        <p:txBody>
          <a:bodyPr lIns="34275" tIns="34275" rIns="34275" bIns="34275" anchor="ctr"/>
          <a:lstStyle/>
          <a:p>
            <a:pPr/>
            <a:r>
              <a:t>Title Text</a:t>
            </a:r>
          </a:p>
        </p:txBody>
      </p:sp>
      <p:sp>
        <p:nvSpPr>
          <p:cNvPr id="117" name="Slide Number"/>
          <p:cNvSpPr txBox="1"/>
          <p:nvPr>
            <p:ph type="sldNum" sz="quarter" idx="2"/>
          </p:nvPr>
        </p:nvSpPr>
        <p:spPr>
          <a:xfrm>
            <a:off x="4419600" y="4599637"/>
            <a:ext cx="2133600" cy="33525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124" name="Title Text"/>
          <p:cNvSpPr txBox="1"/>
          <p:nvPr>
            <p:ph type="title"/>
          </p:nvPr>
        </p:nvSpPr>
        <p:spPr>
          <a:xfrm>
            <a:off x="514351" y="457200"/>
            <a:ext cx="8130600" cy="945000"/>
          </a:xfrm>
          <a:prstGeom prst="rect">
            <a:avLst/>
          </a:prstGeom>
        </p:spPr>
        <p:txBody>
          <a:bodyPr lIns="34275" tIns="34275" rIns="34275" bIns="34275" anchor="ctr"/>
          <a:lstStyle/>
          <a:p>
            <a:pPr/>
            <a:r>
              <a:t>Title Text</a:t>
            </a:r>
          </a:p>
        </p:txBody>
      </p:sp>
      <p:sp>
        <p:nvSpPr>
          <p:cNvPr id="125" name="Body Level One…"/>
          <p:cNvSpPr txBox="1"/>
          <p:nvPr>
            <p:ph type="body" idx="1"/>
          </p:nvPr>
        </p:nvSpPr>
        <p:spPr>
          <a:xfrm>
            <a:off x="514351" y="1402199"/>
            <a:ext cx="8130600" cy="2941201"/>
          </a:xfrm>
          <a:prstGeom prst="rect">
            <a:avLst/>
          </a:prstGeom>
        </p:spPr>
        <p:txBody>
          <a:bodyPr lIns="34275" tIns="34275" rIns="34275" bIns="34275">
            <a:normAutofit fontScale="100000" lnSpcReduction="0"/>
          </a:bodyPr>
          <a:lstStyle>
            <a:lvl1pPr indent="-317500">
              <a:lnSpc>
                <a:spcPct val="100000"/>
              </a:lnSpc>
              <a:spcBef>
                <a:spcPts val="800"/>
              </a:spcBef>
              <a:buChar char="•"/>
            </a:lvl1pPr>
            <a:lvl2pPr>
              <a:lnSpc>
                <a:spcPct val="100000"/>
              </a:lnSpc>
              <a:spcBef>
                <a:spcPts val="800"/>
              </a:spcBef>
              <a:buChar char="•"/>
            </a:lvl2pPr>
            <a:lvl3pPr>
              <a:lnSpc>
                <a:spcPct val="100000"/>
              </a:lnSpc>
              <a:spcBef>
                <a:spcPts val="800"/>
              </a:spcBef>
              <a:buChar char="•"/>
            </a:lvl3pPr>
            <a:lvl4pPr>
              <a:lnSpc>
                <a:spcPct val="100000"/>
              </a:lnSpc>
              <a:spcBef>
                <a:spcPts val="800"/>
              </a:spcBef>
              <a:buChar char="•"/>
            </a:lvl4pPr>
            <a:lvl5pPr>
              <a:lnSpc>
                <a:spcPct val="100000"/>
              </a:lnSpc>
              <a:spcBef>
                <a:spcPts val="800"/>
              </a:spcBef>
              <a:buChar char="•"/>
            </a:lvl5pPr>
          </a:lstStyle>
          <a:p>
            <a:pPr/>
            <a:r>
              <a:t>Body Level One</a:t>
            </a:r>
          </a:p>
          <a:p>
            <a:pPr lvl="1"/>
            <a:r>
              <a:t>Body Level Two</a:t>
            </a:r>
          </a:p>
          <a:p>
            <a:pPr lvl="2"/>
            <a:r>
              <a:t>Body Level Three</a:t>
            </a:r>
          </a:p>
          <a:p>
            <a:pPr lvl="3"/>
            <a:r>
              <a:t>Body Level Four</a:t>
            </a:r>
          </a:p>
          <a:p>
            <a:pPr lvl="4"/>
            <a:r>
              <a:t>Body Level Five</a:t>
            </a:r>
          </a:p>
        </p:txBody>
      </p:sp>
      <p:sp>
        <p:nvSpPr>
          <p:cNvPr id="126" name="Google Shape;64;p14"/>
          <p:cNvSpPr/>
          <p:nvPr/>
        </p:nvSpPr>
        <p:spPr>
          <a:xfrm flipV="1">
            <a:off x="50655" y="729050"/>
            <a:ext cx="1" cy="378001"/>
          </a:xfrm>
          <a:prstGeom prst="line">
            <a:avLst/>
          </a:prstGeom>
          <a:ln w="127000" cap="sq">
            <a:solidFill>
              <a:schemeClr val="accent3"/>
            </a:solidFill>
            <a:miter lim="8000"/>
          </a:ln>
        </p:spPr>
        <p:txBody>
          <a:bodyPr lIns="0" tIns="0" rIns="0" bIns="0"/>
          <a:lstStyle/>
          <a:p>
            <a:pPr/>
          </a:p>
        </p:txBody>
      </p:sp>
      <p:sp>
        <p:nvSpPr>
          <p:cNvPr id="127" name="Slide Number"/>
          <p:cNvSpPr txBox="1"/>
          <p:nvPr>
            <p:ph type="sldNum" sz="quarter" idx="2"/>
          </p:nvPr>
        </p:nvSpPr>
        <p:spPr>
          <a:xfrm>
            <a:off x="4419600" y="4599637"/>
            <a:ext cx="2133600" cy="33525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134" name="Title Text"/>
          <p:cNvSpPr txBox="1"/>
          <p:nvPr>
            <p:ph type="title"/>
          </p:nvPr>
        </p:nvSpPr>
        <p:spPr>
          <a:xfrm>
            <a:off x="514351" y="457200"/>
            <a:ext cx="8130600" cy="945000"/>
          </a:xfrm>
          <a:prstGeom prst="rect">
            <a:avLst/>
          </a:prstGeom>
        </p:spPr>
        <p:txBody>
          <a:bodyPr lIns="34275" tIns="34275" rIns="34275" bIns="34275" anchor="ctr"/>
          <a:lstStyle/>
          <a:p>
            <a:pPr/>
            <a:r>
              <a:t>Title Text</a:t>
            </a:r>
          </a:p>
        </p:txBody>
      </p:sp>
      <p:sp>
        <p:nvSpPr>
          <p:cNvPr id="135" name="Google Shape;67;p15"/>
          <p:cNvSpPr/>
          <p:nvPr/>
        </p:nvSpPr>
        <p:spPr>
          <a:xfrm>
            <a:off x="497517" y="1342669"/>
            <a:ext cx="8147401" cy="3060302"/>
          </a:xfrm>
          <a:prstGeom prst="roundRect">
            <a:avLst>
              <a:gd name="adj" fmla="val 2634"/>
            </a:avLst>
          </a:prstGeom>
          <a:solidFill>
            <a:schemeClr val="accent3">
              <a:alpha val="74900"/>
            </a:schemeClr>
          </a:solidFill>
          <a:ln w="12700">
            <a:miter lim="400000"/>
          </a:ln>
        </p:spPr>
        <p:txBody>
          <a:bodyPr lIns="0" tIns="0" rIns="0" bIns="0" anchor="ctr"/>
          <a:lstStyle/>
          <a:p>
            <a:pPr algn="ctr"/>
          </a:p>
        </p:txBody>
      </p:sp>
      <p:sp>
        <p:nvSpPr>
          <p:cNvPr id="136" name="Body Level One…"/>
          <p:cNvSpPr txBox="1"/>
          <p:nvPr>
            <p:ph type="body" sz="half" idx="1"/>
          </p:nvPr>
        </p:nvSpPr>
        <p:spPr>
          <a:xfrm>
            <a:off x="514351" y="1402199"/>
            <a:ext cx="3780000" cy="2941201"/>
          </a:xfrm>
          <a:prstGeom prst="rect">
            <a:avLst/>
          </a:prstGeom>
        </p:spPr>
        <p:txBody>
          <a:bodyPr lIns="34275" tIns="34275" rIns="34275" bIns="34275">
            <a:normAutofit fontScale="100000" lnSpcReduction="0"/>
          </a:bodyPr>
          <a:lstStyle>
            <a:lvl1pPr indent="-317500">
              <a:lnSpc>
                <a:spcPct val="100000"/>
              </a:lnSpc>
              <a:spcBef>
                <a:spcPts val="800"/>
              </a:spcBef>
              <a:buChar char="•"/>
            </a:lvl1pPr>
            <a:lvl2pPr>
              <a:lnSpc>
                <a:spcPct val="100000"/>
              </a:lnSpc>
              <a:spcBef>
                <a:spcPts val="800"/>
              </a:spcBef>
              <a:buChar char="•"/>
            </a:lvl2pPr>
            <a:lvl3pPr>
              <a:lnSpc>
                <a:spcPct val="100000"/>
              </a:lnSpc>
              <a:spcBef>
                <a:spcPts val="800"/>
              </a:spcBef>
              <a:buChar char="•"/>
            </a:lvl3pPr>
            <a:lvl4pPr>
              <a:lnSpc>
                <a:spcPct val="100000"/>
              </a:lnSpc>
              <a:spcBef>
                <a:spcPts val="800"/>
              </a:spcBef>
              <a:buChar char="•"/>
            </a:lvl4pPr>
            <a:lvl5pPr>
              <a:lnSpc>
                <a:spcPct val="100000"/>
              </a:lnSpc>
              <a:spcBef>
                <a:spcPts val="800"/>
              </a:spcBef>
              <a:buChar char="•"/>
            </a:lvl5pPr>
          </a:lstStyle>
          <a:p>
            <a:pPr/>
            <a:r>
              <a:t>Body Level One</a:t>
            </a:r>
          </a:p>
          <a:p>
            <a:pPr lvl="1"/>
            <a:r>
              <a:t>Body Level Two</a:t>
            </a:r>
          </a:p>
          <a:p>
            <a:pPr lvl="2"/>
            <a:r>
              <a:t>Body Level Three</a:t>
            </a:r>
          </a:p>
          <a:p>
            <a:pPr lvl="3"/>
            <a:r>
              <a:t>Body Level Four</a:t>
            </a:r>
          </a:p>
          <a:p>
            <a:pPr lvl="4"/>
            <a:r>
              <a:t>Body Level Five</a:t>
            </a:r>
          </a:p>
        </p:txBody>
      </p:sp>
      <p:sp>
        <p:nvSpPr>
          <p:cNvPr id="137" name="Google Shape;69;p15"/>
          <p:cNvSpPr/>
          <p:nvPr/>
        </p:nvSpPr>
        <p:spPr>
          <a:xfrm flipV="1">
            <a:off x="42862" y="747640"/>
            <a:ext cx="2701" cy="368401"/>
          </a:xfrm>
          <a:prstGeom prst="line">
            <a:avLst/>
          </a:prstGeom>
          <a:ln w="127000" cap="sq">
            <a:solidFill>
              <a:schemeClr val="accent3"/>
            </a:solidFill>
            <a:miter lim="8000"/>
          </a:ln>
        </p:spPr>
        <p:txBody>
          <a:bodyPr lIns="0" tIns="0" rIns="0" bIns="0"/>
          <a:lstStyle/>
          <a:p>
            <a:pPr/>
          </a:p>
        </p:txBody>
      </p:sp>
      <p:sp>
        <p:nvSpPr>
          <p:cNvPr id="138" name="Slide Number"/>
          <p:cNvSpPr txBox="1"/>
          <p:nvPr>
            <p:ph type="sldNum" sz="quarter" idx="2"/>
          </p:nvPr>
        </p:nvSpPr>
        <p:spPr>
          <a:xfrm>
            <a:off x="4419600" y="4599637"/>
            <a:ext cx="2133600" cy="33525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lbum Section">
    <p:spTree>
      <p:nvGrpSpPr>
        <p:cNvPr id="1" name=""/>
        <p:cNvGrpSpPr/>
        <p:nvPr/>
      </p:nvGrpSpPr>
      <p:grpSpPr>
        <a:xfrm>
          <a:off x="0" y="0"/>
          <a:ext cx="0" cy="0"/>
          <a:chOff x="0" y="0"/>
          <a:chExt cx="0" cy="0"/>
        </a:xfrm>
      </p:grpSpPr>
      <p:sp>
        <p:nvSpPr>
          <p:cNvPr id="145" name="Title Text"/>
          <p:cNvSpPr txBox="1"/>
          <p:nvPr>
            <p:ph type="title"/>
          </p:nvPr>
        </p:nvSpPr>
        <p:spPr>
          <a:xfrm>
            <a:off x="752855" y="3431285"/>
            <a:ext cx="7781702" cy="740701"/>
          </a:xfrm>
          <a:prstGeom prst="rect">
            <a:avLst/>
          </a:prstGeom>
        </p:spPr>
        <p:txBody>
          <a:bodyPr lIns="0" tIns="0" rIns="0" bIns="0"/>
          <a:lstStyle/>
          <a:p>
            <a:pPr/>
            <a:r>
              <a:t>Title Text</a:t>
            </a:r>
          </a:p>
        </p:txBody>
      </p:sp>
      <p:sp>
        <p:nvSpPr>
          <p:cNvPr id="146" name="Google Shape;72;p16"/>
          <p:cNvSpPr/>
          <p:nvPr>
            <p:ph type="pic" sz="quarter" idx="21"/>
          </p:nvPr>
        </p:nvSpPr>
        <p:spPr>
          <a:xfrm>
            <a:off x="786338" y="1605520"/>
            <a:ext cx="2286001" cy="1714501"/>
          </a:xfrm>
          <a:prstGeom prst="rect">
            <a:avLst/>
          </a:prstGeom>
          <a:ln w="38100" cap="sq">
            <a:solidFill>
              <a:srgbClr val="00517C"/>
            </a:solidFill>
            <a:miter lim="800000"/>
          </a:ln>
          <a:effectLst>
            <a:outerShdw sx="100000" sy="100000" kx="0" ky="0" algn="b" rotWithShape="0" blurRad="50800" dist="50800" dir="2700000">
              <a:srgbClr val="000000">
                <a:alpha val="49410"/>
              </a:srgbClr>
            </a:outerShdw>
          </a:effectLst>
        </p:spPr>
        <p:txBody>
          <a:bodyPr lIns="91439" tIns="45719" rIns="91439" bIns="45719"/>
          <a:lstStyle/>
          <a:p>
            <a:pPr/>
          </a:p>
        </p:txBody>
      </p:sp>
      <p:sp>
        <p:nvSpPr>
          <p:cNvPr id="147" name="Google Shape;73;p16"/>
          <p:cNvSpPr/>
          <p:nvPr>
            <p:ph type="pic" sz="quarter" idx="22"/>
          </p:nvPr>
        </p:nvSpPr>
        <p:spPr>
          <a:xfrm>
            <a:off x="3474604" y="1605520"/>
            <a:ext cx="2286001" cy="1714501"/>
          </a:xfrm>
          <a:prstGeom prst="rect">
            <a:avLst/>
          </a:prstGeom>
          <a:ln w="38100" cap="sq">
            <a:solidFill>
              <a:srgbClr val="00517C"/>
            </a:solidFill>
            <a:miter lim="800000"/>
          </a:ln>
          <a:effectLst>
            <a:outerShdw sx="100000" sy="100000" kx="0" ky="0" algn="b" rotWithShape="0" blurRad="50800" dist="50800" dir="2700000">
              <a:srgbClr val="000000">
                <a:alpha val="49410"/>
              </a:srgbClr>
            </a:outerShdw>
          </a:effectLst>
        </p:spPr>
        <p:txBody>
          <a:bodyPr lIns="91439" tIns="45719" rIns="91439" bIns="45719"/>
          <a:lstStyle/>
          <a:p>
            <a:pPr/>
          </a:p>
        </p:txBody>
      </p:sp>
      <p:sp>
        <p:nvSpPr>
          <p:cNvPr id="148" name="Google Shape;74;p16"/>
          <p:cNvSpPr/>
          <p:nvPr>
            <p:ph type="pic" sz="quarter" idx="23"/>
          </p:nvPr>
        </p:nvSpPr>
        <p:spPr>
          <a:xfrm>
            <a:off x="6162869" y="1605520"/>
            <a:ext cx="2286001" cy="1714501"/>
          </a:xfrm>
          <a:prstGeom prst="rect">
            <a:avLst/>
          </a:prstGeom>
          <a:ln w="38100" cap="sq">
            <a:solidFill>
              <a:srgbClr val="00517C"/>
            </a:solidFill>
            <a:miter lim="800000"/>
          </a:ln>
          <a:effectLst>
            <a:outerShdw sx="100000" sy="100000" kx="0" ky="0" algn="b" rotWithShape="0" blurRad="50800" dist="50800" dir="2700000">
              <a:srgbClr val="000000">
                <a:alpha val="49410"/>
              </a:srgbClr>
            </a:outerShdw>
          </a:effectLst>
        </p:spPr>
        <p:txBody>
          <a:bodyPr lIns="91439" tIns="45719" rIns="91439" bIns="45719"/>
          <a:lstStyle/>
          <a:p>
            <a:pPr/>
          </a:p>
        </p:txBody>
      </p:sp>
      <p:sp>
        <p:nvSpPr>
          <p:cNvPr id="149" name="Body Level One…"/>
          <p:cNvSpPr txBox="1"/>
          <p:nvPr>
            <p:ph type="body" sz="quarter" idx="1"/>
          </p:nvPr>
        </p:nvSpPr>
        <p:spPr>
          <a:xfrm>
            <a:off x="752669" y="4200525"/>
            <a:ext cx="7772401" cy="628501"/>
          </a:xfrm>
          <a:prstGeom prst="rect">
            <a:avLst/>
          </a:prstGeom>
        </p:spPr>
        <p:txBody>
          <a:bodyPr lIns="0" tIns="0" rIns="0" bIns="0" anchor="ctr">
            <a:normAutofit fontScale="100000" lnSpcReduction="0"/>
          </a:bodyPr>
          <a:lstStyle>
            <a:lvl1pPr marL="228600" indent="0">
              <a:lnSpc>
                <a:spcPct val="100000"/>
              </a:lnSpc>
              <a:buClrTx/>
              <a:buSzTx/>
              <a:buFontTx/>
              <a:buNone/>
              <a:defRPr sz="1400"/>
            </a:lvl1pPr>
            <a:lvl2pPr marL="914400" indent="-317500">
              <a:lnSpc>
                <a:spcPct val="100000"/>
              </a:lnSpc>
              <a:buClrTx/>
              <a:buSzPts val="1400"/>
              <a:buFontTx/>
              <a:buChar char="•"/>
              <a:defRPr sz="1400"/>
            </a:lvl2pPr>
            <a:lvl3pPr marL="1371600" indent="-317500">
              <a:lnSpc>
                <a:spcPct val="100000"/>
              </a:lnSpc>
              <a:buClrTx/>
              <a:buSzPts val="1400"/>
              <a:buFontTx/>
              <a:buChar char="•"/>
              <a:defRPr sz="1400"/>
            </a:lvl3pPr>
            <a:lvl4pPr marL="1828800" indent="-317500">
              <a:lnSpc>
                <a:spcPct val="100000"/>
              </a:lnSpc>
              <a:buClrTx/>
              <a:buSzPts val="1400"/>
              <a:buFontTx/>
              <a:buChar char="•"/>
              <a:defRPr sz="1400"/>
            </a:lvl4pPr>
            <a:lvl5pPr marL="2286000" indent="-317500">
              <a:lnSpc>
                <a:spcPct val="100000"/>
              </a:lnSpc>
              <a:buClrTx/>
              <a:buSzPts val="1400"/>
              <a:buFontTx/>
              <a:buChar char="•"/>
              <a:defRPr sz="1400"/>
            </a:lvl5pPr>
          </a:lstStyle>
          <a:p>
            <a:pPr/>
            <a:r>
              <a:t>Body Level One</a:t>
            </a:r>
          </a:p>
          <a:p>
            <a:pPr lvl="1"/>
            <a:r>
              <a:t>Body Level Two</a:t>
            </a:r>
          </a:p>
          <a:p>
            <a:pPr lvl="2"/>
            <a:r>
              <a:t>Body Level Three</a:t>
            </a:r>
          </a:p>
          <a:p>
            <a:pPr lvl="3"/>
            <a:r>
              <a:t>Body Level Four</a:t>
            </a:r>
          </a:p>
          <a:p>
            <a:pPr lvl="4"/>
            <a:r>
              <a:t>Body Level Five</a:t>
            </a:r>
          </a:p>
        </p:txBody>
      </p:sp>
      <p:sp>
        <p:nvSpPr>
          <p:cNvPr id="150" name="Slide Number"/>
          <p:cNvSpPr txBox="1"/>
          <p:nvPr>
            <p:ph type="sldNum" sz="quarter" idx="2"/>
          </p:nvPr>
        </p:nvSpPr>
        <p:spPr>
          <a:xfrm>
            <a:off x="8449594" y="4446755"/>
            <a:ext cx="195551" cy="195551"/>
          </a:xfrm>
          <a:prstGeom prst="rect">
            <a:avLst/>
          </a:prstGeom>
        </p:spPr>
        <p:txBody>
          <a:bodyPr lIns="34275" tIns="34275" rIns="34275" bIns="34275"/>
          <a:lstStyle>
            <a:lvl1pPr>
              <a:defRPr sz="900">
                <a:solidFill>
                  <a:srgbClr val="CFD8DC"/>
                </a:solidFill>
                <a:latin typeface="Corbel"/>
                <a:ea typeface="Corbel"/>
                <a:cs typeface="Corbel"/>
                <a:sym typeface="Corbe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
    <p:spTree>
      <p:nvGrpSpPr>
        <p:cNvPr id="1" name=""/>
        <p:cNvGrpSpPr/>
        <p:nvPr/>
      </p:nvGrpSpPr>
      <p:grpSpPr>
        <a:xfrm>
          <a:off x="0" y="0"/>
          <a:ext cx="0" cy="0"/>
          <a:chOff x="0" y="0"/>
          <a:chExt cx="0" cy="0"/>
        </a:xfrm>
      </p:grpSpPr>
      <p:sp>
        <p:nvSpPr>
          <p:cNvPr id="23" name="Google Shape;17;p3"/>
          <p:cNvSpPr/>
          <p:nvPr/>
        </p:nvSpPr>
        <p:spPr>
          <a:xfrm>
            <a:off x="4359602" y="2817464"/>
            <a:ext cx="424801" cy="1"/>
          </a:xfrm>
          <a:prstGeom prst="line">
            <a:avLst/>
          </a:prstGeom>
          <a:ln w="38100">
            <a:solidFill>
              <a:schemeClr val="accent4"/>
            </a:solidFill>
          </a:ln>
        </p:spPr>
        <p:txBody>
          <a:bodyPr lIns="0" tIns="0" rIns="0" bIns="0"/>
          <a:lstStyle/>
          <a:p>
            <a:pPr/>
          </a:p>
        </p:txBody>
      </p:sp>
      <p:sp>
        <p:nvSpPr>
          <p:cNvPr id="24" name="Title Text"/>
          <p:cNvSpPr txBox="1"/>
          <p:nvPr>
            <p:ph type="title"/>
          </p:nvPr>
        </p:nvSpPr>
        <p:spPr>
          <a:xfrm>
            <a:off x="480750" y="1764950"/>
            <a:ext cx="8222100" cy="907501"/>
          </a:xfrm>
          <a:prstGeom prst="rect">
            <a:avLst/>
          </a:prstGeom>
        </p:spPr>
        <p:txBody>
          <a:bodyPr/>
          <a:lstStyle>
            <a:lvl1pPr algn="ctr">
              <a:defRPr sz="4800"/>
            </a:lvl1pPr>
          </a:lstStyle>
          <a:p>
            <a:pPr/>
            <a:r>
              <a:t>Title Text</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
    <p:spTree>
      <p:nvGrpSpPr>
        <p:cNvPr id="1" name=""/>
        <p:cNvGrpSpPr/>
        <p:nvPr/>
      </p:nvGrpSpPr>
      <p:grpSpPr>
        <a:xfrm>
          <a:off x="0" y="0"/>
          <a:ext cx="0" cy="0"/>
          <a:chOff x="0" y="0"/>
          <a:chExt cx="0" cy="0"/>
        </a:xfrm>
      </p:grpSpPr>
      <p:sp>
        <p:nvSpPr>
          <p:cNvPr id="32" name="Google Shape;21;p4"/>
          <p:cNvSpPr/>
          <p:nvPr/>
        </p:nvSpPr>
        <p:spPr>
          <a:xfrm>
            <a:off x="492563" y="1260284"/>
            <a:ext cx="424801" cy="1"/>
          </a:xfrm>
          <a:prstGeom prst="line">
            <a:avLst/>
          </a:prstGeom>
          <a:ln w="38100">
            <a:solidFill>
              <a:schemeClr val="accent4"/>
            </a:solidFill>
          </a:ln>
        </p:spPr>
        <p:txBody>
          <a:bodyPr lIns="0" tIns="0" rIns="0" bIns="0"/>
          <a:lstStyle/>
          <a:p>
            <a:pPr/>
          </a:p>
        </p:txBody>
      </p:sp>
      <p:sp>
        <p:nvSpPr>
          <p:cNvPr id="33" name="Title Text"/>
          <p:cNvSpPr txBox="1"/>
          <p:nvPr>
            <p:ph type="title"/>
          </p:nvPr>
        </p:nvSpPr>
        <p:spPr>
          <a:prstGeom prst="rect">
            <a:avLst/>
          </a:prstGeom>
        </p:spPr>
        <p:txBody>
          <a:bodyPr/>
          <a:lstStyle/>
          <a:p>
            <a:pPr/>
            <a:r>
              <a:t>Title Text</a:t>
            </a:r>
          </a:p>
        </p:txBody>
      </p:sp>
      <p:sp>
        <p:nvSpPr>
          <p:cNvPr id="34" name="Body Level One…"/>
          <p:cNvSpPr txBox="1"/>
          <p:nvPr>
            <p:ph type="body" idx="1"/>
          </p:nvPr>
        </p:nvSpPr>
        <p:spPr>
          <a:xfrm>
            <a:off x="387899" y="1489823"/>
            <a:ext cx="8368202" cy="3078902"/>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TWO_COLUMNS">
    <p:spTree>
      <p:nvGrpSpPr>
        <p:cNvPr id="1" name=""/>
        <p:cNvGrpSpPr/>
        <p:nvPr/>
      </p:nvGrpSpPr>
      <p:grpSpPr>
        <a:xfrm>
          <a:off x="0" y="0"/>
          <a:ext cx="0" cy="0"/>
          <a:chOff x="0" y="0"/>
          <a:chExt cx="0" cy="0"/>
        </a:xfrm>
      </p:grpSpPr>
      <p:sp>
        <p:nvSpPr>
          <p:cNvPr id="42" name="Google Shape;26;p5"/>
          <p:cNvSpPr/>
          <p:nvPr/>
        </p:nvSpPr>
        <p:spPr>
          <a:xfrm>
            <a:off x="492563" y="1260284"/>
            <a:ext cx="424801" cy="1"/>
          </a:xfrm>
          <a:prstGeom prst="line">
            <a:avLst/>
          </a:prstGeom>
          <a:ln w="38100">
            <a:solidFill>
              <a:schemeClr val="accent4"/>
            </a:solidFill>
          </a:ln>
        </p:spPr>
        <p:txBody>
          <a:bodyPr lIns="0" tIns="0" rIns="0" bIns="0"/>
          <a:lstStyle/>
          <a:p>
            <a:pPr/>
          </a:p>
        </p:txBody>
      </p:sp>
      <p:sp>
        <p:nvSpPr>
          <p:cNvPr id="43" name="Title Text"/>
          <p:cNvSpPr txBox="1"/>
          <p:nvPr>
            <p:ph type="title"/>
          </p:nvPr>
        </p:nvSpPr>
        <p:spPr>
          <a:prstGeom prst="rect">
            <a:avLst/>
          </a:prstGeom>
        </p:spPr>
        <p:txBody>
          <a:bodyPr/>
          <a:lstStyle/>
          <a:p>
            <a:pPr/>
            <a:r>
              <a:t>Title Text</a:t>
            </a:r>
          </a:p>
        </p:txBody>
      </p:sp>
      <p:sp>
        <p:nvSpPr>
          <p:cNvPr id="44" name="Body Level One…"/>
          <p:cNvSpPr txBox="1"/>
          <p:nvPr>
            <p:ph type="body" sz="half" idx="1"/>
          </p:nvPr>
        </p:nvSpPr>
        <p:spPr>
          <a:xfrm>
            <a:off x="387899" y="1489824"/>
            <a:ext cx="3999902" cy="3078902"/>
          </a:xfrm>
          <a:prstGeom prst="rect">
            <a:avLst/>
          </a:prstGeom>
        </p:spPr>
        <p:txBody>
          <a:bodyPr>
            <a:normAutofit fontScale="100000" lnSpcReduction="0"/>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45" name="Google Shape;29;p5"/>
          <p:cNvSpPr txBox="1"/>
          <p:nvPr>
            <p:ph type="body" sz="half" idx="21"/>
          </p:nvPr>
        </p:nvSpPr>
        <p:spPr>
          <a:xfrm>
            <a:off x="4756199" y="1489824"/>
            <a:ext cx="3999902" cy="3078901"/>
          </a:xfrm>
          <a:prstGeom prst="rect">
            <a:avLst/>
          </a:prstGeom>
        </p:spPr>
        <p:txBody>
          <a:bodyPr>
            <a:normAutofit fontScale="100000" lnSpcReduction="0"/>
          </a:bodyPr>
          <a:lstStyle/>
          <a:p>
            <a:pPr indent="-317500">
              <a:buSzPts val="1400"/>
              <a:defRPr sz="1400"/>
            </a:pPr>
          </a:p>
        </p:txBody>
      </p:sp>
      <p:sp>
        <p:nvSpPr>
          <p:cNvPr id="4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
    <p:spTree>
      <p:nvGrpSpPr>
        <p:cNvPr id="1" name=""/>
        <p:cNvGrpSpPr/>
        <p:nvPr/>
      </p:nvGrpSpPr>
      <p:grpSpPr>
        <a:xfrm>
          <a:off x="0" y="0"/>
          <a:ext cx="0" cy="0"/>
          <a:chOff x="0" y="0"/>
          <a:chExt cx="0" cy="0"/>
        </a:xfrm>
      </p:grpSpPr>
      <p:sp>
        <p:nvSpPr>
          <p:cNvPr id="53" name="Title Text"/>
          <p:cNvSpPr txBox="1"/>
          <p:nvPr>
            <p:ph type="title"/>
          </p:nvPr>
        </p:nvSpPr>
        <p:spPr>
          <a:prstGeom prst="rect">
            <a:avLst/>
          </a:prstGeom>
        </p:spPr>
        <p:txBody>
          <a:bodyPr/>
          <a:lstStyle/>
          <a:p>
            <a:pPr/>
            <a:r>
              <a:t>Title Text</a:t>
            </a:r>
          </a:p>
        </p:txBody>
      </p:sp>
      <p:sp>
        <p:nvSpPr>
          <p:cNvPr id="5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NE_COLUMN_TEXT">
    <p:spTree>
      <p:nvGrpSpPr>
        <p:cNvPr id="1" name=""/>
        <p:cNvGrpSpPr/>
        <p:nvPr/>
      </p:nvGrpSpPr>
      <p:grpSpPr>
        <a:xfrm>
          <a:off x="0" y="0"/>
          <a:ext cx="0" cy="0"/>
          <a:chOff x="0" y="0"/>
          <a:chExt cx="0" cy="0"/>
        </a:xfrm>
      </p:grpSpPr>
      <p:sp>
        <p:nvSpPr>
          <p:cNvPr id="61" name="Google Shape;35;p7"/>
          <p:cNvSpPr/>
          <p:nvPr/>
        </p:nvSpPr>
        <p:spPr>
          <a:xfrm>
            <a:off x="489218" y="1412276"/>
            <a:ext cx="331501" cy="1"/>
          </a:xfrm>
          <a:prstGeom prst="line">
            <a:avLst/>
          </a:prstGeom>
          <a:ln w="38100">
            <a:solidFill>
              <a:schemeClr val="accent4"/>
            </a:solidFill>
          </a:ln>
        </p:spPr>
        <p:txBody>
          <a:bodyPr lIns="0" tIns="0" rIns="0" bIns="0"/>
          <a:lstStyle/>
          <a:p>
            <a:pPr/>
          </a:p>
        </p:txBody>
      </p:sp>
      <p:sp>
        <p:nvSpPr>
          <p:cNvPr id="62" name="Title Text"/>
          <p:cNvSpPr txBox="1"/>
          <p:nvPr>
            <p:ph type="title"/>
          </p:nvPr>
        </p:nvSpPr>
        <p:spPr>
          <a:xfrm>
            <a:off x="387899" y="555600"/>
            <a:ext cx="2808001" cy="755700"/>
          </a:xfrm>
          <a:prstGeom prst="rect">
            <a:avLst/>
          </a:prstGeom>
        </p:spPr>
        <p:txBody>
          <a:bodyPr/>
          <a:lstStyle>
            <a:lvl1pPr>
              <a:defRPr sz="2400"/>
            </a:lvl1pPr>
          </a:lstStyle>
          <a:p>
            <a:pPr/>
            <a:r>
              <a:t>Title Text</a:t>
            </a:r>
          </a:p>
        </p:txBody>
      </p:sp>
      <p:sp>
        <p:nvSpPr>
          <p:cNvPr id="63" name="Body Level One…"/>
          <p:cNvSpPr txBox="1"/>
          <p:nvPr>
            <p:ph type="body" sz="quarter" idx="1"/>
          </p:nvPr>
        </p:nvSpPr>
        <p:spPr>
          <a:xfrm>
            <a:off x="387899" y="1594024"/>
            <a:ext cx="2808001" cy="2681101"/>
          </a:xfrm>
          <a:prstGeom prst="rect">
            <a:avLst/>
          </a:prstGeom>
        </p:spPr>
        <p:txBody>
          <a:bodyPr>
            <a:normAutofit fontScale="100000" lnSpcReduction="0"/>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pPr/>
            <a:r>
              <a:t>Body Level One</a:t>
            </a:r>
          </a:p>
          <a:p>
            <a:pPr lvl="1"/>
            <a:r>
              <a:t>Body Level Two</a:t>
            </a:r>
          </a:p>
          <a:p>
            <a:pPr lvl="2"/>
            <a:r>
              <a:t>Body Level Three</a:t>
            </a:r>
          </a:p>
          <a:p>
            <a:pPr lvl="3"/>
            <a:r>
              <a:t>Body Level Four</a:t>
            </a:r>
          </a:p>
          <a:p>
            <a:pPr lvl="4"/>
            <a:r>
              <a:t>Body Level Five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MAIN_POINT">
    <p:spTree>
      <p:nvGrpSpPr>
        <p:cNvPr id="1" name=""/>
        <p:cNvGrpSpPr/>
        <p:nvPr/>
      </p:nvGrpSpPr>
      <p:grpSpPr>
        <a:xfrm>
          <a:off x="0" y="0"/>
          <a:ext cx="0" cy="0"/>
          <a:chOff x="0" y="0"/>
          <a:chExt cx="0" cy="0"/>
        </a:xfrm>
      </p:grpSpPr>
      <p:sp>
        <p:nvSpPr>
          <p:cNvPr id="71" name="Title Text"/>
          <p:cNvSpPr txBox="1"/>
          <p:nvPr>
            <p:ph type="title"/>
          </p:nvPr>
        </p:nvSpPr>
        <p:spPr>
          <a:xfrm>
            <a:off x="490250" y="526349"/>
            <a:ext cx="5618701" cy="4090801"/>
          </a:xfrm>
          <a:prstGeom prst="rect">
            <a:avLst/>
          </a:prstGeom>
        </p:spPr>
        <p:txBody>
          <a:bodyPr anchor="ctr"/>
          <a:lstStyle>
            <a:lvl1pPr>
              <a:defRPr sz="4800"/>
            </a:lvl1pPr>
          </a:lstStyle>
          <a:p>
            <a:pPr/>
            <a:r>
              <a:t>Title Text</a:t>
            </a:r>
          </a:p>
        </p:txBody>
      </p:sp>
      <p:sp>
        <p:nvSpPr>
          <p:cNvPr id="7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TITLE_AND_DESCRIPTION">
    <p:spTree>
      <p:nvGrpSpPr>
        <p:cNvPr id="1" name=""/>
        <p:cNvGrpSpPr/>
        <p:nvPr/>
      </p:nvGrpSpPr>
      <p:grpSpPr>
        <a:xfrm>
          <a:off x="0" y="0"/>
          <a:ext cx="0" cy="0"/>
          <a:chOff x="0" y="0"/>
          <a:chExt cx="0" cy="0"/>
        </a:xfrm>
      </p:grpSpPr>
      <p:sp>
        <p:nvSpPr>
          <p:cNvPr id="79" name="Google Shape;43;p9"/>
          <p:cNvSpPr/>
          <p:nvPr/>
        </p:nvSpPr>
        <p:spPr>
          <a:xfrm>
            <a:off x="4572000" y="-75"/>
            <a:ext cx="4572000" cy="5143501"/>
          </a:xfrm>
          <a:prstGeom prst="rect">
            <a:avLst/>
          </a:prstGeom>
          <a:solidFill>
            <a:srgbClr val="004065"/>
          </a:solidFill>
          <a:ln w="12700">
            <a:miter lim="400000"/>
          </a:ln>
        </p:spPr>
        <p:txBody>
          <a:bodyPr lIns="0" tIns="0" rIns="0" bIns="0" anchor="ctr"/>
          <a:lstStyle/>
          <a:p>
            <a:pPr>
              <a:defRPr>
                <a:solidFill>
                  <a:srgbClr val="000000"/>
                </a:solidFill>
              </a:defRPr>
            </a:pPr>
          </a:p>
        </p:txBody>
      </p:sp>
      <p:sp>
        <p:nvSpPr>
          <p:cNvPr id="80" name="Google Shape;44;p9"/>
          <p:cNvSpPr/>
          <p:nvPr/>
        </p:nvSpPr>
        <p:spPr>
          <a:xfrm>
            <a:off x="5029675" y="4495503"/>
            <a:ext cx="540901" cy="1"/>
          </a:xfrm>
          <a:prstGeom prst="line">
            <a:avLst/>
          </a:prstGeom>
          <a:ln w="38100">
            <a:solidFill>
              <a:schemeClr val="accent5"/>
            </a:solidFill>
          </a:ln>
        </p:spPr>
        <p:txBody>
          <a:bodyPr lIns="0" tIns="0" rIns="0" bIns="0"/>
          <a:lstStyle/>
          <a:p>
            <a:pPr/>
          </a:p>
        </p:txBody>
      </p:sp>
      <p:sp>
        <p:nvSpPr>
          <p:cNvPr id="81" name="Title Text"/>
          <p:cNvSpPr txBox="1"/>
          <p:nvPr>
            <p:ph type="title"/>
          </p:nvPr>
        </p:nvSpPr>
        <p:spPr>
          <a:xfrm>
            <a:off x="265500" y="1209075"/>
            <a:ext cx="4045200" cy="1506301"/>
          </a:xfrm>
          <a:prstGeom prst="rect">
            <a:avLst/>
          </a:prstGeom>
        </p:spPr>
        <p:txBody>
          <a:bodyPr/>
          <a:lstStyle>
            <a:lvl1pPr algn="ctr">
              <a:defRPr sz="3800"/>
            </a:lvl1pPr>
          </a:lstStyle>
          <a:p>
            <a:pPr/>
            <a:r>
              <a:t>Title Text</a:t>
            </a:r>
          </a:p>
        </p:txBody>
      </p:sp>
      <p:sp>
        <p:nvSpPr>
          <p:cNvPr id="82" name="Body Level One…"/>
          <p:cNvSpPr txBox="1"/>
          <p:nvPr>
            <p:ph type="body" sz="quarter" idx="1"/>
          </p:nvPr>
        </p:nvSpPr>
        <p:spPr>
          <a:xfrm>
            <a:off x="265500" y="2769000"/>
            <a:ext cx="4045200" cy="1345501"/>
          </a:xfrm>
          <a:prstGeom prst="rect">
            <a:avLst/>
          </a:prstGeom>
        </p:spPr>
        <p:txBody>
          <a:bodyPr>
            <a:normAutofit fontScale="100000" lnSpcReduction="0"/>
          </a:bodyPr>
          <a:lstStyle>
            <a:lvl1pPr marL="342900" indent="-228600" algn="ctr">
              <a:lnSpc>
                <a:spcPct val="100000"/>
              </a:lnSpc>
              <a:buClrTx/>
              <a:buSzTx/>
              <a:buFontTx/>
              <a:buNone/>
              <a:defRPr sz="2100">
                <a:solidFill>
                  <a:schemeClr val="accent5"/>
                </a:solidFill>
              </a:defRPr>
            </a:lvl1pPr>
            <a:lvl2pPr marL="342900" indent="254000" algn="ctr">
              <a:lnSpc>
                <a:spcPct val="100000"/>
              </a:lnSpc>
              <a:buClrTx/>
              <a:buSzTx/>
              <a:buFontTx/>
              <a:buNone/>
              <a:defRPr sz="2100">
                <a:solidFill>
                  <a:schemeClr val="accent5"/>
                </a:solidFill>
              </a:defRPr>
            </a:lvl2pPr>
            <a:lvl3pPr marL="342900" indent="711200" algn="ctr">
              <a:lnSpc>
                <a:spcPct val="100000"/>
              </a:lnSpc>
              <a:buClrTx/>
              <a:buSzTx/>
              <a:buFontTx/>
              <a:buNone/>
              <a:defRPr sz="2100">
                <a:solidFill>
                  <a:schemeClr val="accent5"/>
                </a:solidFill>
              </a:defRPr>
            </a:lvl3pPr>
            <a:lvl4pPr marL="342900" indent="1168400" algn="ctr">
              <a:lnSpc>
                <a:spcPct val="100000"/>
              </a:lnSpc>
              <a:buClrTx/>
              <a:buSzTx/>
              <a:buFontTx/>
              <a:buNone/>
              <a:defRPr sz="2100">
                <a:solidFill>
                  <a:schemeClr val="accent5"/>
                </a:solidFill>
              </a:defRPr>
            </a:lvl4pPr>
            <a:lvl5pPr marL="342900" indent="1625600" algn="ctr">
              <a:lnSpc>
                <a:spcPct val="100000"/>
              </a:lnSpc>
              <a:buClrTx/>
              <a:buSzTx/>
              <a:buFontTx/>
              <a:buNone/>
              <a:defRPr sz="2100">
                <a:solidFill>
                  <a:schemeClr val="accent5"/>
                </a:solidFill>
              </a:defRPr>
            </a:lvl5pPr>
          </a:lstStyle>
          <a:p>
            <a:pPr/>
            <a:r>
              <a:t>Body Level One</a:t>
            </a:r>
          </a:p>
          <a:p>
            <a:pPr lvl="1"/>
            <a:r>
              <a:t>Body Level Two</a:t>
            </a:r>
          </a:p>
          <a:p>
            <a:pPr lvl="2"/>
            <a:r>
              <a:t>Body Level Three</a:t>
            </a:r>
          </a:p>
          <a:p>
            <a:pPr lvl="3"/>
            <a:r>
              <a:t>Body Level Four</a:t>
            </a:r>
          </a:p>
          <a:p>
            <a:pPr lvl="4"/>
            <a:r>
              <a:t>Body Level Five</a:t>
            </a:r>
          </a:p>
        </p:txBody>
      </p:sp>
      <p:sp>
        <p:nvSpPr>
          <p:cNvPr id="83" name="Google Shape;47;p9"/>
          <p:cNvSpPr txBox="1"/>
          <p:nvPr>
            <p:ph type="body" sz="half" idx="21"/>
          </p:nvPr>
        </p:nvSpPr>
        <p:spPr>
          <a:xfrm>
            <a:off x="4939500" y="724199"/>
            <a:ext cx="3837000" cy="3695101"/>
          </a:xfrm>
          <a:prstGeom prst="rect">
            <a:avLst/>
          </a:prstGeom>
        </p:spPr>
        <p:txBody>
          <a:bodyPr anchor="ctr">
            <a:normAutofit fontScale="100000" lnSpcReduction="0"/>
          </a:bodyPr>
          <a:lstStyle/>
          <a:p>
            <a:pP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APTION_ONLY">
    <p:spTree>
      <p:nvGrpSpPr>
        <p:cNvPr id="1" name=""/>
        <p:cNvGrpSpPr/>
        <p:nvPr/>
      </p:nvGrpSpPr>
      <p:grpSpPr>
        <a:xfrm>
          <a:off x="0" y="0"/>
          <a:ext cx="0" cy="0"/>
          <a:chOff x="0" y="0"/>
          <a:chExt cx="0" cy="0"/>
        </a:xfrm>
      </p:grpSpPr>
      <p:sp>
        <p:nvSpPr>
          <p:cNvPr id="91" name="Body Level One…"/>
          <p:cNvSpPr txBox="1"/>
          <p:nvPr>
            <p:ph type="body" sz="quarter" idx="1"/>
          </p:nvPr>
        </p:nvSpPr>
        <p:spPr>
          <a:xfrm>
            <a:off x="319499" y="4233724"/>
            <a:ext cx="5998802" cy="598801"/>
          </a:xfrm>
          <a:prstGeom prst="rect">
            <a:avLst/>
          </a:prstGeom>
        </p:spPr>
        <p:txBody>
          <a:bodyPr anchor="ctr">
            <a:normAutofit fontScale="100000" lnSpcReduction="0"/>
          </a:bodyPr>
          <a:lstStyle>
            <a:lvl1pPr marL="228600" indent="0">
              <a:lnSpc>
                <a:spcPct val="100000"/>
              </a:lnSpc>
              <a:buClrTx/>
              <a:buSzTx/>
              <a:buFontTx/>
              <a:buNone/>
              <a:defRPr>
                <a:latin typeface="Roboto Slab"/>
                <a:ea typeface="Roboto Slab"/>
                <a:cs typeface="Roboto Slab"/>
                <a:sym typeface="Roboto Slab"/>
              </a:defRPr>
            </a:lvl1pPr>
            <a:lvl2pPr>
              <a:lnSpc>
                <a:spcPct val="100000"/>
              </a:lnSpc>
              <a:buClrTx/>
              <a:buFontTx/>
              <a:defRPr>
                <a:latin typeface="Roboto Slab"/>
                <a:ea typeface="Roboto Slab"/>
                <a:cs typeface="Roboto Slab"/>
                <a:sym typeface="Roboto Slab"/>
              </a:defRPr>
            </a:lvl2pPr>
            <a:lvl3pPr>
              <a:lnSpc>
                <a:spcPct val="100000"/>
              </a:lnSpc>
              <a:buClrTx/>
              <a:buFontTx/>
              <a:defRPr>
                <a:latin typeface="Roboto Slab"/>
                <a:ea typeface="Roboto Slab"/>
                <a:cs typeface="Roboto Slab"/>
                <a:sym typeface="Roboto Slab"/>
              </a:defRPr>
            </a:lvl3pPr>
            <a:lvl4pPr>
              <a:lnSpc>
                <a:spcPct val="100000"/>
              </a:lnSpc>
              <a:buClrTx/>
              <a:buFontTx/>
              <a:defRPr>
                <a:latin typeface="Roboto Slab"/>
                <a:ea typeface="Roboto Slab"/>
                <a:cs typeface="Roboto Slab"/>
                <a:sym typeface="Roboto Slab"/>
              </a:defRPr>
            </a:lvl4pPr>
            <a:lvl5pPr>
              <a:lnSpc>
                <a:spcPct val="100000"/>
              </a:lnSpc>
              <a:buClrTx/>
              <a:buFontTx/>
              <a:defRPr>
                <a:latin typeface="Roboto Slab"/>
                <a:ea typeface="Roboto Slab"/>
                <a:cs typeface="Roboto Slab"/>
                <a:sym typeface="Roboto Slab"/>
              </a:defRPr>
            </a:lvl5pPr>
          </a:lstStyle>
          <a:p>
            <a:pPr/>
            <a:r>
              <a:t>Body Level One</a:t>
            </a:r>
          </a:p>
          <a:p>
            <a:pPr lvl="1"/>
            <a:r>
              <a:t>Body Level Two</a:t>
            </a:r>
          </a:p>
          <a:p>
            <a:pPr lvl="2"/>
            <a:r>
              <a:t>Body Level Three</a:t>
            </a:r>
          </a:p>
          <a:p>
            <a:pPr lvl="3"/>
            <a:r>
              <a:t>Body Level Four</a:t>
            </a:r>
          </a:p>
          <a:p>
            <a:pPr lvl="4"/>
            <a:r>
              <a:t>Body Level Five</a:t>
            </a:r>
          </a:p>
        </p:txBody>
      </p:sp>
      <p:sp>
        <p:nvSpPr>
          <p:cNvPr id="9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00517C"/>
        </a:solidFill>
      </p:bgPr>
    </p:bg>
    <p:spTree>
      <p:nvGrpSpPr>
        <p:cNvPr id="1" name=""/>
        <p:cNvGrpSpPr/>
        <p:nvPr/>
      </p:nvGrpSpPr>
      <p:grpSpPr>
        <a:xfrm>
          <a:off x="0" y="0"/>
          <a:ext cx="0" cy="0"/>
          <a:chOff x="0" y="0"/>
          <a:chExt cx="0" cy="0"/>
        </a:xfrm>
      </p:grpSpPr>
      <p:sp>
        <p:nvSpPr>
          <p:cNvPr id="2" name="Title Text"/>
          <p:cNvSpPr txBox="1"/>
          <p:nvPr>
            <p:ph type="title"/>
          </p:nvPr>
        </p:nvSpPr>
        <p:spPr>
          <a:xfrm>
            <a:off x="387899" y="458024"/>
            <a:ext cx="8368202" cy="6861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b">
            <a:normAutofit fontScale="100000" lnSpcReduction="0"/>
          </a:bodyPr>
          <a:lstStyle/>
          <a:p>
            <a:pPr/>
            <a:r>
              <a:t>Title Text</a:t>
            </a:r>
          </a:p>
        </p:txBody>
      </p:sp>
      <p:sp>
        <p:nvSpPr>
          <p:cNvPr id="3" name="Body Level One…"/>
          <p:cNvSpPr txBox="1"/>
          <p:nvPr>
            <p:ph type="body" idx="1"/>
          </p:nvPr>
        </p:nvSpPr>
        <p:spPr>
          <a:xfrm>
            <a:off x="457200" y="1200150"/>
            <a:ext cx="8229600" cy="39433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8684345" y="4692391"/>
            <a:ext cx="336814" cy="335251"/>
          </a:xfrm>
          <a:prstGeom prst="rect">
            <a:avLst/>
          </a:prstGeom>
          <a:ln w="12700">
            <a:miter lim="400000"/>
          </a:ln>
        </p:spPr>
        <p:txBody>
          <a:bodyPr wrap="none" lIns="91424" tIns="91424" rIns="91424" bIns="91424" anchor="ctr">
            <a:spAutoFit/>
          </a:bodyPr>
          <a:lstStyle>
            <a:lvl1pPr algn="r">
              <a:defRPr sz="1000">
                <a:latin typeface="Roboto"/>
                <a:ea typeface="Roboto"/>
                <a:cs typeface="Roboto"/>
                <a:sym typeface="Roboto"/>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3000" u="none">
          <a:solidFill>
            <a:srgbClr val="FFFFFF"/>
          </a:solidFill>
          <a:uFillTx/>
          <a:latin typeface="Roboto Slab"/>
          <a:ea typeface="Roboto Slab"/>
          <a:cs typeface="Roboto Slab"/>
          <a:sym typeface="Roboto Slab"/>
        </a:defRPr>
      </a:lvl1pPr>
      <a:lvl2pPr marL="0" marR="0" indent="0" algn="l" defTabSz="914400" rtl="0" latinLnBrk="0">
        <a:lnSpc>
          <a:spcPct val="100000"/>
        </a:lnSpc>
        <a:spcBef>
          <a:spcPts val="0"/>
        </a:spcBef>
        <a:spcAft>
          <a:spcPts val="0"/>
        </a:spcAft>
        <a:buClrTx/>
        <a:buSzTx/>
        <a:buFontTx/>
        <a:buNone/>
        <a:tabLst/>
        <a:defRPr b="0" baseline="0" cap="none" i="0" spc="0" strike="noStrike" sz="3000" u="none">
          <a:solidFill>
            <a:srgbClr val="FFFFFF"/>
          </a:solidFill>
          <a:uFillTx/>
          <a:latin typeface="Roboto Slab"/>
          <a:ea typeface="Roboto Slab"/>
          <a:cs typeface="Roboto Slab"/>
          <a:sym typeface="Roboto Slab"/>
        </a:defRPr>
      </a:lvl2pPr>
      <a:lvl3pPr marL="0" marR="0" indent="0" algn="l" defTabSz="914400" rtl="0" latinLnBrk="0">
        <a:lnSpc>
          <a:spcPct val="100000"/>
        </a:lnSpc>
        <a:spcBef>
          <a:spcPts val="0"/>
        </a:spcBef>
        <a:spcAft>
          <a:spcPts val="0"/>
        </a:spcAft>
        <a:buClrTx/>
        <a:buSzTx/>
        <a:buFontTx/>
        <a:buNone/>
        <a:tabLst/>
        <a:defRPr b="0" baseline="0" cap="none" i="0" spc="0" strike="noStrike" sz="3000" u="none">
          <a:solidFill>
            <a:srgbClr val="FFFFFF"/>
          </a:solidFill>
          <a:uFillTx/>
          <a:latin typeface="Roboto Slab"/>
          <a:ea typeface="Roboto Slab"/>
          <a:cs typeface="Roboto Slab"/>
          <a:sym typeface="Roboto Slab"/>
        </a:defRPr>
      </a:lvl3pPr>
      <a:lvl4pPr marL="0" marR="0" indent="0" algn="l" defTabSz="914400" rtl="0" latinLnBrk="0">
        <a:lnSpc>
          <a:spcPct val="100000"/>
        </a:lnSpc>
        <a:spcBef>
          <a:spcPts val="0"/>
        </a:spcBef>
        <a:spcAft>
          <a:spcPts val="0"/>
        </a:spcAft>
        <a:buClrTx/>
        <a:buSzTx/>
        <a:buFontTx/>
        <a:buNone/>
        <a:tabLst/>
        <a:defRPr b="0" baseline="0" cap="none" i="0" spc="0" strike="noStrike" sz="3000" u="none">
          <a:solidFill>
            <a:srgbClr val="FFFFFF"/>
          </a:solidFill>
          <a:uFillTx/>
          <a:latin typeface="Roboto Slab"/>
          <a:ea typeface="Roboto Slab"/>
          <a:cs typeface="Roboto Slab"/>
          <a:sym typeface="Roboto Slab"/>
        </a:defRPr>
      </a:lvl4pPr>
      <a:lvl5pPr marL="0" marR="0" indent="0" algn="l" defTabSz="914400" rtl="0" latinLnBrk="0">
        <a:lnSpc>
          <a:spcPct val="100000"/>
        </a:lnSpc>
        <a:spcBef>
          <a:spcPts val="0"/>
        </a:spcBef>
        <a:spcAft>
          <a:spcPts val="0"/>
        </a:spcAft>
        <a:buClrTx/>
        <a:buSzTx/>
        <a:buFontTx/>
        <a:buNone/>
        <a:tabLst/>
        <a:defRPr b="0" baseline="0" cap="none" i="0" spc="0" strike="noStrike" sz="3000" u="none">
          <a:solidFill>
            <a:srgbClr val="FFFFFF"/>
          </a:solidFill>
          <a:uFillTx/>
          <a:latin typeface="Roboto Slab"/>
          <a:ea typeface="Roboto Slab"/>
          <a:cs typeface="Roboto Slab"/>
          <a:sym typeface="Roboto Slab"/>
        </a:defRPr>
      </a:lvl5pPr>
      <a:lvl6pPr marL="0" marR="0" indent="0" algn="l" defTabSz="914400" rtl="0" latinLnBrk="0">
        <a:lnSpc>
          <a:spcPct val="100000"/>
        </a:lnSpc>
        <a:spcBef>
          <a:spcPts val="0"/>
        </a:spcBef>
        <a:spcAft>
          <a:spcPts val="0"/>
        </a:spcAft>
        <a:buClrTx/>
        <a:buSzTx/>
        <a:buFontTx/>
        <a:buNone/>
        <a:tabLst/>
        <a:defRPr b="0" baseline="0" cap="none" i="0" spc="0" strike="noStrike" sz="3000" u="none">
          <a:solidFill>
            <a:srgbClr val="FFFFFF"/>
          </a:solidFill>
          <a:uFillTx/>
          <a:latin typeface="Roboto Slab"/>
          <a:ea typeface="Roboto Slab"/>
          <a:cs typeface="Roboto Slab"/>
          <a:sym typeface="Roboto Slab"/>
        </a:defRPr>
      </a:lvl6pPr>
      <a:lvl7pPr marL="0" marR="0" indent="0" algn="l" defTabSz="914400" rtl="0" latinLnBrk="0">
        <a:lnSpc>
          <a:spcPct val="100000"/>
        </a:lnSpc>
        <a:spcBef>
          <a:spcPts val="0"/>
        </a:spcBef>
        <a:spcAft>
          <a:spcPts val="0"/>
        </a:spcAft>
        <a:buClrTx/>
        <a:buSzTx/>
        <a:buFontTx/>
        <a:buNone/>
        <a:tabLst/>
        <a:defRPr b="0" baseline="0" cap="none" i="0" spc="0" strike="noStrike" sz="3000" u="none">
          <a:solidFill>
            <a:srgbClr val="FFFFFF"/>
          </a:solidFill>
          <a:uFillTx/>
          <a:latin typeface="Roboto Slab"/>
          <a:ea typeface="Roboto Slab"/>
          <a:cs typeface="Roboto Slab"/>
          <a:sym typeface="Roboto Slab"/>
        </a:defRPr>
      </a:lvl7pPr>
      <a:lvl8pPr marL="0" marR="0" indent="0" algn="l" defTabSz="914400" rtl="0" latinLnBrk="0">
        <a:lnSpc>
          <a:spcPct val="100000"/>
        </a:lnSpc>
        <a:spcBef>
          <a:spcPts val="0"/>
        </a:spcBef>
        <a:spcAft>
          <a:spcPts val="0"/>
        </a:spcAft>
        <a:buClrTx/>
        <a:buSzTx/>
        <a:buFontTx/>
        <a:buNone/>
        <a:tabLst/>
        <a:defRPr b="0" baseline="0" cap="none" i="0" spc="0" strike="noStrike" sz="3000" u="none">
          <a:solidFill>
            <a:srgbClr val="FFFFFF"/>
          </a:solidFill>
          <a:uFillTx/>
          <a:latin typeface="Roboto Slab"/>
          <a:ea typeface="Roboto Slab"/>
          <a:cs typeface="Roboto Slab"/>
          <a:sym typeface="Roboto Slab"/>
        </a:defRPr>
      </a:lvl8pPr>
      <a:lvl9pPr marL="0" marR="0" indent="0" algn="l" defTabSz="914400" rtl="0" latinLnBrk="0">
        <a:lnSpc>
          <a:spcPct val="100000"/>
        </a:lnSpc>
        <a:spcBef>
          <a:spcPts val="0"/>
        </a:spcBef>
        <a:spcAft>
          <a:spcPts val="0"/>
        </a:spcAft>
        <a:buClrTx/>
        <a:buSzTx/>
        <a:buFontTx/>
        <a:buNone/>
        <a:tabLst/>
        <a:defRPr b="0" baseline="0" cap="none" i="0" spc="0" strike="noStrike" sz="3000" u="none">
          <a:solidFill>
            <a:srgbClr val="FFFFFF"/>
          </a:solidFill>
          <a:uFillTx/>
          <a:latin typeface="Roboto Slab"/>
          <a:ea typeface="Roboto Slab"/>
          <a:cs typeface="Roboto Slab"/>
          <a:sym typeface="Roboto Slab"/>
        </a:defRPr>
      </a:lvl9pPr>
    </p:titleStyle>
    <p:bodyStyle>
      <a:lvl1pPr marL="457200" marR="0" indent="-342900" algn="l" defTabSz="914400" rtl="0" latinLnBrk="0">
        <a:lnSpc>
          <a:spcPct val="115000"/>
        </a:lnSpc>
        <a:spcBef>
          <a:spcPts val="0"/>
        </a:spcBef>
        <a:spcAft>
          <a:spcPts val="0"/>
        </a:spcAft>
        <a:buClr>
          <a:srgbClr val="FFFFFF"/>
        </a:buClr>
        <a:buSzPts val="1800"/>
        <a:buFont typeface="Helvetica"/>
        <a:buChar char="●"/>
        <a:tabLst/>
        <a:defRPr b="0" baseline="0" cap="none" i="0" spc="0" strike="noStrike" sz="1800" u="none">
          <a:solidFill>
            <a:srgbClr val="FFFFFF"/>
          </a:solidFill>
          <a:uFillTx/>
          <a:latin typeface="Roboto"/>
          <a:ea typeface="Roboto"/>
          <a:cs typeface="Roboto"/>
          <a:sym typeface="Roboto"/>
        </a:defRPr>
      </a:lvl1pPr>
      <a:lvl2pPr marL="1005114" marR="0" indent="-408214" algn="l" defTabSz="914400" rtl="0" latinLnBrk="0">
        <a:lnSpc>
          <a:spcPct val="115000"/>
        </a:lnSpc>
        <a:spcBef>
          <a:spcPts val="0"/>
        </a:spcBef>
        <a:spcAft>
          <a:spcPts val="0"/>
        </a:spcAft>
        <a:buClr>
          <a:srgbClr val="FFFFFF"/>
        </a:buClr>
        <a:buSzPts val="1800"/>
        <a:buFont typeface="Helvetica"/>
        <a:buChar char="○"/>
        <a:tabLst/>
        <a:defRPr b="0" baseline="0" cap="none" i="0" spc="0" strike="noStrike" sz="1800" u="none">
          <a:solidFill>
            <a:srgbClr val="FFFFFF"/>
          </a:solidFill>
          <a:uFillTx/>
          <a:latin typeface="Roboto"/>
          <a:ea typeface="Roboto"/>
          <a:cs typeface="Roboto"/>
          <a:sym typeface="Roboto"/>
        </a:defRPr>
      </a:lvl2pPr>
      <a:lvl3pPr marL="1462314" marR="0" indent="-408214" algn="l" defTabSz="914400" rtl="0" latinLnBrk="0">
        <a:lnSpc>
          <a:spcPct val="115000"/>
        </a:lnSpc>
        <a:spcBef>
          <a:spcPts val="0"/>
        </a:spcBef>
        <a:spcAft>
          <a:spcPts val="0"/>
        </a:spcAft>
        <a:buClr>
          <a:srgbClr val="FFFFFF"/>
        </a:buClr>
        <a:buSzPts val="1800"/>
        <a:buFont typeface="Helvetica"/>
        <a:buChar char="■"/>
        <a:tabLst/>
        <a:defRPr b="0" baseline="0" cap="none" i="0" spc="0" strike="noStrike" sz="1800" u="none">
          <a:solidFill>
            <a:srgbClr val="FFFFFF"/>
          </a:solidFill>
          <a:uFillTx/>
          <a:latin typeface="Roboto"/>
          <a:ea typeface="Roboto"/>
          <a:cs typeface="Roboto"/>
          <a:sym typeface="Roboto"/>
        </a:defRPr>
      </a:lvl3pPr>
      <a:lvl4pPr marL="1919514" marR="0" indent="-408214" algn="l" defTabSz="914400" rtl="0" latinLnBrk="0">
        <a:lnSpc>
          <a:spcPct val="115000"/>
        </a:lnSpc>
        <a:spcBef>
          <a:spcPts val="0"/>
        </a:spcBef>
        <a:spcAft>
          <a:spcPts val="0"/>
        </a:spcAft>
        <a:buClr>
          <a:srgbClr val="FFFFFF"/>
        </a:buClr>
        <a:buSzPts val="1800"/>
        <a:buFont typeface="Helvetica"/>
        <a:buChar char="●"/>
        <a:tabLst/>
        <a:defRPr b="0" baseline="0" cap="none" i="0" spc="0" strike="noStrike" sz="1800" u="none">
          <a:solidFill>
            <a:srgbClr val="FFFFFF"/>
          </a:solidFill>
          <a:uFillTx/>
          <a:latin typeface="Roboto"/>
          <a:ea typeface="Roboto"/>
          <a:cs typeface="Roboto"/>
          <a:sym typeface="Roboto"/>
        </a:defRPr>
      </a:lvl4pPr>
      <a:lvl5pPr marL="2376714" marR="0" indent="-408214" algn="l" defTabSz="914400" rtl="0" latinLnBrk="0">
        <a:lnSpc>
          <a:spcPct val="115000"/>
        </a:lnSpc>
        <a:spcBef>
          <a:spcPts val="0"/>
        </a:spcBef>
        <a:spcAft>
          <a:spcPts val="0"/>
        </a:spcAft>
        <a:buClr>
          <a:srgbClr val="FFFFFF"/>
        </a:buClr>
        <a:buSzPts val="1800"/>
        <a:buFont typeface="Helvetica"/>
        <a:buChar char="○"/>
        <a:tabLst/>
        <a:defRPr b="0" baseline="0" cap="none" i="0" spc="0" strike="noStrike" sz="1800" u="none">
          <a:solidFill>
            <a:srgbClr val="FFFFFF"/>
          </a:solidFill>
          <a:uFillTx/>
          <a:latin typeface="Roboto"/>
          <a:ea typeface="Roboto"/>
          <a:cs typeface="Roboto"/>
          <a:sym typeface="Roboto"/>
        </a:defRPr>
      </a:lvl5pPr>
      <a:lvl6pPr marL="2833914" marR="0" indent="-408214" algn="l" defTabSz="914400" rtl="0" latinLnBrk="0">
        <a:lnSpc>
          <a:spcPct val="115000"/>
        </a:lnSpc>
        <a:spcBef>
          <a:spcPts val="0"/>
        </a:spcBef>
        <a:spcAft>
          <a:spcPts val="0"/>
        </a:spcAft>
        <a:buClr>
          <a:srgbClr val="FFFFFF"/>
        </a:buClr>
        <a:buSzPts val="1800"/>
        <a:buFont typeface="Helvetica"/>
        <a:buChar char="■"/>
        <a:tabLst/>
        <a:defRPr b="0" baseline="0" cap="none" i="0" spc="0" strike="noStrike" sz="1800" u="none">
          <a:solidFill>
            <a:srgbClr val="FFFFFF"/>
          </a:solidFill>
          <a:uFillTx/>
          <a:latin typeface="Roboto"/>
          <a:ea typeface="Roboto"/>
          <a:cs typeface="Roboto"/>
          <a:sym typeface="Roboto"/>
        </a:defRPr>
      </a:lvl6pPr>
      <a:lvl7pPr marL="3291114" marR="0" indent="-408214" algn="l" defTabSz="914400" rtl="0" latinLnBrk="0">
        <a:lnSpc>
          <a:spcPct val="115000"/>
        </a:lnSpc>
        <a:spcBef>
          <a:spcPts val="0"/>
        </a:spcBef>
        <a:spcAft>
          <a:spcPts val="0"/>
        </a:spcAft>
        <a:buClr>
          <a:srgbClr val="FFFFFF"/>
        </a:buClr>
        <a:buSzPts val="1800"/>
        <a:buFont typeface="Helvetica"/>
        <a:buChar char="●"/>
        <a:tabLst/>
        <a:defRPr b="0" baseline="0" cap="none" i="0" spc="0" strike="noStrike" sz="1800" u="none">
          <a:solidFill>
            <a:srgbClr val="FFFFFF"/>
          </a:solidFill>
          <a:uFillTx/>
          <a:latin typeface="Roboto"/>
          <a:ea typeface="Roboto"/>
          <a:cs typeface="Roboto"/>
          <a:sym typeface="Roboto"/>
        </a:defRPr>
      </a:lvl7pPr>
      <a:lvl8pPr marL="3748314" marR="0" indent="-408214" algn="l" defTabSz="914400" rtl="0" latinLnBrk="0">
        <a:lnSpc>
          <a:spcPct val="115000"/>
        </a:lnSpc>
        <a:spcBef>
          <a:spcPts val="0"/>
        </a:spcBef>
        <a:spcAft>
          <a:spcPts val="0"/>
        </a:spcAft>
        <a:buClr>
          <a:srgbClr val="FFFFFF"/>
        </a:buClr>
        <a:buSzPts val="1800"/>
        <a:buFont typeface="Helvetica"/>
        <a:buChar char="○"/>
        <a:tabLst/>
        <a:defRPr b="0" baseline="0" cap="none" i="0" spc="0" strike="noStrike" sz="1800" u="none">
          <a:solidFill>
            <a:srgbClr val="FFFFFF"/>
          </a:solidFill>
          <a:uFillTx/>
          <a:latin typeface="Roboto"/>
          <a:ea typeface="Roboto"/>
          <a:cs typeface="Roboto"/>
          <a:sym typeface="Roboto"/>
        </a:defRPr>
      </a:lvl8pPr>
      <a:lvl9pPr marL="4205514" marR="0" indent="-408214" algn="l" defTabSz="914400" rtl="0" latinLnBrk="0">
        <a:lnSpc>
          <a:spcPct val="115000"/>
        </a:lnSpc>
        <a:spcBef>
          <a:spcPts val="0"/>
        </a:spcBef>
        <a:spcAft>
          <a:spcPts val="0"/>
        </a:spcAft>
        <a:buClr>
          <a:srgbClr val="FFFFFF"/>
        </a:buClr>
        <a:buSzPts val="1800"/>
        <a:buFont typeface="Helvetica"/>
        <a:buChar char="■"/>
        <a:tabLst/>
        <a:defRPr b="0" baseline="0" cap="none" i="0" spc="0" strike="noStrike" sz="1800" u="none">
          <a:solidFill>
            <a:srgbClr val="FFFFFF"/>
          </a:solidFill>
          <a:uFillTx/>
          <a:latin typeface="Roboto"/>
          <a:ea typeface="Roboto"/>
          <a:cs typeface="Roboto"/>
          <a:sym typeface="Roboto"/>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Roboto"/>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Roboto"/>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Roboto"/>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Roboto"/>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Roboto"/>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Roboto"/>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Roboto"/>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Roboto"/>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Robot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xml"/><Relationship Id="rId3" Type="http://schemas.openxmlformats.org/officeDocument/2006/relationships/image" Target="../media/image1.jpeg"/><Relationship Id="rId4" Type="http://schemas.openxmlformats.org/officeDocument/2006/relationships/image" Target="../media/image2.jpeg"/><Relationship Id="rId5" Type="http://schemas.openxmlformats.org/officeDocument/2006/relationships/image" Target="../media/image3.jpeg"/><Relationship Id="rId6" Type="http://schemas.openxmlformats.org/officeDocument/2006/relationships/image" Target="../media/image4.jpeg"/><Relationship Id="rId7" Type="http://schemas.openxmlformats.org/officeDocument/2006/relationships/image" Target="../media/image5.jpeg"/></Relationships>

</file>

<file path=ppt/slides/_rels/slide4.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s://github.com/cogsec-collaborative/amitt_framework" TargetMode="Externa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Google Shape;83;p17"/>
          <p:cNvSpPr txBox="1"/>
          <p:nvPr>
            <p:ph type="ctrTitle"/>
          </p:nvPr>
        </p:nvSpPr>
        <p:spPr>
          <a:xfrm>
            <a:off x="1680302" y="1188925"/>
            <a:ext cx="5783401" cy="1457401"/>
          </a:xfrm>
          <a:prstGeom prst="rect">
            <a:avLst/>
          </a:prstGeom>
        </p:spPr>
        <p:txBody>
          <a:bodyPr/>
          <a:lstStyle/>
          <a:p>
            <a:pPr/>
            <a:r>
              <a:t>CTI League</a:t>
            </a:r>
          </a:p>
          <a:p>
            <a:pPr/>
            <a:r>
              <a:t>Disinformation</a:t>
            </a:r>
          </a:p>
        </p:txBody>
      </p:sp>
      <p:sp>
        <p:nvSpPr>
          <p:cNvPr id="160" name="Google Shape;84;p17"/>
          <p:cNvSpPr txBox="1"/>
          <p:nvPr>
            <p:ph type="subTitle" sz="quarter" idx="1"/>
          </p:nvPr>
        </p:nvSpPr>
        <p:spPr>
          <a:xfrm>
            <a:off x="1680302" y="3049449"/>
            <a:ext cx="5783401" cy="909001"/>
          </a:xfrm>
          <a:prstGeom prst="rect">
            <a:avLst/>
          </a:prstGeom>
        </p:spPr>
        <p:txBody>
          <a:bodyPr/>
          <a:lstStyle/>
          <a:p>
            <a:pPr marL="0" indent="0" defTabSz="905255">
              <a:defRPr sz="2376"/>
            </a:pPr>
            <a:r>
              <a:t>2020-05-16</a:t>
            </a:r>
          </a:p>
          <a:p>
            <a:pPr marL="0" indent="0" defTabSz="905255">
              <a:defRPr sz="2376"/>
            </a:pPr>
            <a:r>
              <a:t>Countermeasures</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9" name="Google Shape;149;p26"/>
          <p:cNvSpPr txBox="1"/>
          <p:nvPr>
            <p:ph type="title"/>
          </p:nvPr>
        </p:nvSpPr>
        <p:spPr>
          <a:xfrm>
            <a:off x="387899" y="150774"/>
            <a:ext cx="8368202" cy="686102"/>
          </a:xfrm>
          <a:prstGeom prst="rect">
            <a:avLst/>
          </a:prstGeom>
        </p:spPr>
        <p:txBody>
          <a:bodyPr/>
          <a:lstStyle/>
          <a:p>
            <a:pPr/>
            <a:r>
              <a:t>Critical Elements</a:t>
            </a:r>
          </a:p>
        </p:txBody>
      </p:sp>
      <p:sp>
        <p:nvSpPr>
          <p:cNvPr id="200" name="Google Shape;150;p26"/>
          <p:cNvSpPr txBox="1"/>
          <p:nvPr/>
        </p:nvSpPr>
        <p:spPr>
          <a:xfrm>
            <a:off x="210074" y="1623525"/>
            <a:ext cx="3000002" cy="21386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lvl="1" marL="914400" indent="-381000">
              <a:lnSpc>
                <a:spcPct val="150000"/>
              </a:lnSpc>
              <a:buClr>
                <a:srgbClr val="FFFFFF"/>
              </a:buClr>
              <a:buSzPts val="2400"/>
              <a:buFont typeface="Arial"/>
              <a:buChar char="•"/>
              <a:defRPr sz="2400">
                <a:latin typeface="Corbel"/>
                <a:ea typeface="Corbel"/>
                <a:cs typeface="Corbel"/>
                <a:sym typeface="Corbel"/>
              </a:defRPr>
            </a:pPr>
            <a:r>
              <a:t>Resources</a:t>
            </a:r>
          </a:p>
          <a:p>
            <a:pPr lvl="1" marL="914400" indent="-381000">
              <a:lnSpc>
                <a:spcPct val="150000"/>
              </a:lnSpc>
              <a:buClr>
                <a:srgbClr val="FFFFFF"/>
              </a:buClr>
              <a:buSzPts val="2400"/>
              <a:buFont typeface="Arial"/>
              <a:buChar char="•"/>
              <a:defRPr sz="2400">
                <a:latin typeface="Corbel"/>
                <a:ea typeface="Corbel"/>
                <a:cs typeface="Corbel"/>
                <a:sym typeface="Corbel"/>
              </a:defRPr>
            </a:pPr>
            <a:r>
              <a:t>Infrastructure</a:t>
            </a:r>
          </a:p>
          <a:p>
            <a:pPr lvl="1" marL="914400" indent="-381000">
              <a:lnSpc>
                <a:spcPct val="150000"/>
              </a:lnSpc>
              <a:buClr>
                <a:srgbClr val="FFFFFF"/>
              </a:buClr>
              <a:buSzPts val="2400"/>
              <a:buFont typeface="Arial"/>
              <a:buChar char="•"/>
              <a:defRPr sz="2400">
                <a:latin typeface="Corbel"/>
                <a:ea typeface="Corbel"/>
                <a:cs typeface="Corbel"/>
                <a:sym typeface="Corbel"/>
              </a:defRPr>
            </a:pPr>
            <a:r>
              <a:t>Execution</a:t>
            </a:r>
          </a:p>
          <a:p>
            <a:pPr lvl="1" marL="914400" indent="-381000">
              <a:lnSpc>
                <a:spcPct val="150000"/>
              </a:lnSpc>
              <a:buClr>
                <a:srgbClr val="FFFFFF"/>
              </a:buClr>
              <a:buSzPts val="2400"/>
              <a:buFont typeface="Arial"/>
              <a:buChar char="•"/>
              <a:defRPr sz="2400">
                <a:latin typeface="Corbel"/>
                <a:ea typeface="Corbel"/>
                <a:cs typeface="Corbel"/>
                <a:sym typeface="Corbel"/>
              </a:defRPr>
            </a:pPr>
            <a:r>
              <a:t>Time</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2" name="Google Shape;155;p27"/>
          <p:cNvSpPr txBox="1"/>
          <p:nvPr>
            <p:ph type="title"/>
          </p:nvPr>
        </p:nvSpPr>
        <p:spPr>
          <a:xfrm>
            <a:off x="387899" y="150775"/>
            <a:ext cx="8368202" cy="1070400"/>
          </a:xfrm>
          <a:prstGeom prst="rect">
            <a:avLst/>
          </a:prstGeom>
        </p:spPr>
        <p:txBody>
          <a:bodyPr/>
          <a:lstStyle/>
          <a:p>
            <a:pPr defTabSz="859536">
              <a:defRPr sz="2820"/>
            </a:pPr>
            <a:r>
              <a:t>Countermeasure</a:t>
            </a:r>
          </a:p>
          <a:p>
            <a:pPr defTabSz="859536">
              <a:defRPr sz="2820"/>
            </a:pPr>
            <a:r>
              <a:t>C00066 - Co-opt hashtag and drown it out</a:t>
            </a:r>
          </a:p>
        </p:txBody>
      </p:sp>
      <p:sp>
        <p:nvSpPr>
          <p:cNvPr id="203" name="Google Shape;156;p27"/>
          <p:cNvSpPr txBox="1"/>
          <p:nvPr/>
        </p:nvSpPr>
        <p:spPr>
          <a:xfrm>
            <a:off x="210074" y="1623524"/>
            <a:ext cx="8546102" cy="42722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lvl="1" marL="914400" indent="-381000">
              <a:lnSpc>
                <a:spcPct val="150000"/>
              </a:lnSpc>
              <a:buClr>
                <a:srgbClr val="FFFFFF"/>
              </a:buClr>
              <a:buSzPts val="2400"/>
              <a:buFont typeface="Arial"/>
              <a:buChar char="•"/>
              <a:defRPr sz="2400">
                <a:latin typeface="Corbel"/>
                <a:ea typeface="Corbel"/>
                <a:cs typeface="Corbel"/>
                <a:sym typeface="Corbel"/>
              </a:defRPr>
            </a:pPr>
            <a:r>
              <a:t>Tactic: TA 09 Exposure</a:t>
            </a:r>
          </a:p>
          <a:p>
            <a:pPr lvl="1" marL="914400" indent="-381000">
              <a:lnSpc>
                <a:spcPct val="150000"/>
              </a:lnSpc>
              <a:buClr>
                <a:srgbClr val="FFFFFF"/>
              </a:buClr>
              <a:buSzPts val="2400"/>
              <a:buFont typeface="Gill Sans Light"/>
              <a:buChar char="•"/>
              <a:defRPr sz="2400">
                <a:latin typeface="Corbel"/>
                <a:ea typeface="Corbel"/>
                <a:cs typeface="Corbel"/>
                <a:sym typeface="Corbel"/>
              </a:defRPr>
            </a:pPr>
            <a:r>
              <a:t>Technique: T0055 - Use Hashtag</a:t>
            </a:r>
          </a:p>
          <a:p>
            <a:pPr lvl="1" marL="914400" indent="-381000">
              <a:lnSpc>
                <a:spcPct val="150000"/>
              </a:lnSpc>
              <a:buClr>
                <a:srgbClr val="FFFFFF"/>
              </a:buClr>
              <a:buSzPts val="2400"/>
              <a:buFont typeface="Gill Sans Light"/>
              <a:buChar char="•"/>
              <a:defRPr sz="2400">
                <a:latin typeface="Corbel"/>
                <a:ea typeface="Corbel"/>
                <a:cs typeface="Corbel"/>
                <a:sym typeface="Corbel"/>
              </a:defRPr>
            </a:pPr>
            <a:r>
              <a:t>Response: Disrupt</a:t>
            </a:r>
          </a:p>
          <a:p>
            <a:pPr lvl="1" marL="914400" indent="-381000">
              <a:lnSpc>
                <a:spcPct val="150000"/>
              </a:lnSpc>
              <a:buClr>
                <a:srgbClr val="FFFFFF"/>
              </a:buClr>
              <a:buSzPts val="2400"/>
              <a:buFont typeface="Gill Sans Light"/>
              <a:buChar char="•"/>
              <a:defRPr sz="2400">
                <a:latin typeface="Corbel"/>
                <a:ea typeface="Corbel"/>
                <a:cs typeface="Corbel"/>
                <a:sym typeface="Corbel"/>
              </a:defRPr>
            </a:pPr>
            <a:r>
              <a:t>Actor: Academic, Activist, Corporation, Nonprofit, Government , Agency,  Law Enforcement, Military, News Media Platform, Social Network Platform</a:t>
            </a:r>
          </a:p>
          <a:p>
            <a:pPr>
              <a:lnSpc>
                <a:spcPct val="150000"/>
              </a:lnSpc>
              <a:defRPr>
                <a:solidFill>
                  <a:srgbClr val="000000"/>
                </a:solidFill>
              </a:defRPr>
            </a:pPr>
            <a:endParaRPr sz="2400">
              <a:latin typeface="Corbel"/>
              <a:ea typeface="Corbel"/>
              <a:cs typeface="Corbel"/>
              <a:sym typeface="Corbel"/>
            </a:endParaRP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5" name="Google Shape;161;p28"/>
          <p:cNvSpPr txBox="1"/>
          <p:nvPr>
            <p:ph type="title"/>
          </p:nvPr>
        </p:nvSpPr>
        <p:spPr>
          <a:xfrm>
            <a:off x="387899" y="150774"/>
            <a:ext cx="8368202" cy="686102"/>
          </a:xfrm>
          <a:prstGeom prst="rect">
            <a:avLst/>
          </a:prstGeom>
        </p:spPr>
        <p:txBody>
          <a:bodyPr/>
          <a:lstStyle/>
          <a:p>
            <a:pPr/>
            <a:r>
              <a:t>Critical Elements</a:t>
            </a:r>
          </a:p>
        </p:txBody>
      </p:sp>
      <p:sp>
        <p:nvSpPr>
          <p:cNvPr id="206" name="Google Shape;162;p28"/>
          <p:cNvSpPr txBox="1"/>
          <p:nvPr/>
        </p:nvSpPr>
        <p:spPr>
          <a:xfrm>
            <a:off x="210074" y="1623525"/>
            <a:ext cx="3000002" cy="21386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lvl="1" marL="914400" indent="-381000">
              <a:lnSpc>
                <a:spcPct val="150000"/>
              </a:lnSpc>
              <a:buClr>
                <a:srgbClr val="FFFFFF"/>
              </a:buClr>
              <a:buSzPts val="2400"/>
              <a:buFont typeface="Arial"/>
              <a:buChar char="•"/>
              <a:defRPr sz="2400">
                <a:latin typeface="Corbel"/>
                <a:ea typeface="Corbel"/>
                <a:cs typeface="Corbel"/>
                <a:sym typeface="Corbel"/>
              </a:defRPr>
            </a:pPr>
            <a:r>
              <a:t>Resources</a:t>
            </a:r>
          </a:p>
          <a:p>
            <a:pPr lvl="1" marL="914400" indent="-381000">
              <a:lnSpc>
                <a:spcPct val="150000"/>
              </a:lnSpc>
              <a:buClr>
                <a:srgbClr val="FFFFFF"/>
              </a:buClr>
              <a:buSzPts val="2400"/>
              <a:buFont typeface="Arial"/>
              <a:buChar char="•"/>
              <a:defRPr sz="2400">
                <a:latin typeface="Corbel"/>
                <a:ea typeface="Corbel"/>
                <a:cs typeface="Corbel"/>
                <a:sym typeface="Corbel"/>
              </a:defRPr>
            </a:pPr>
            <a:r>
              <a:t>Infrastructure</a:t>
            </a:r>
          </a:p>
          <a:p>
            <a:pPr lvl="1" marL="914400" indent="-381000">
              <a:lnSpc>
                <a:spcPct val="150000"/>
              </a:lnSpc>
              <a:buClr>
                <a:srgbClr val="FFFFFF"/>
              </a:buClr>
              <a:buSzPts val="2400"/>
              <a:buFont typeface="Arial"/>
              <a:buChar char="•"/>
              <a:defRPr sz="2400">
                <a:latin typeface="Corbel"/>
                <a:ea typeface="Corbel"/>
                <a:cs typeface="Corbel"/>
                <a:sym typeface="Corbel"/>
              </a:defRPr>
            </a:pPr>
            <a:r>
              <a:t>Execution</a:t>
            </a:r>
          </a:p>
          <a:p>
            <a:pPr lvl="1" marL="914400" indent="-381000">
              <a:lnSpc>
                <a:spcPct val="150000"/>
              </a:lnSpc>
              <a:buClr>
                <a:srgbClr val="FFFFFF"/>
              </a:buClr>
              <a:buSzPts val="2400"/>
              <a:buFont typeface="Arial"/>
              <a:buChar char="•"/>
              <a:defRPr sz="2400">
                <a:latin typeface="Corbel"/>
                <a:ea typeface="Corbel"/>
                <a:cs typeface="Corbel"/>
                <a:sym typeface="Corbel"/>
              </a:defRPr>
            </a:pPr>
            <a:r>
              <a:t>Time</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 name="Google Shape;89;p18"/>
          <p:cNvSpPr txBox="1"/>
          <p:nvPr>
            <p:ph type="title"/>
          </p:nvPr>
        </p:nvSpPr>
        <p:spPr>
          <a:xfrm>
            <a:off x="387899" y="262974"/>
            <a:ext cx="8368202" cy="686102"/>
          </a:xfrm>
          <a:prstGeom prst="rect">
            <a:avLst/>
          </a:prstGeom>
        </p:spPr>
        <p:txBody>
          <a:bodyPr/>
          <a:lstStyle/>
          <a:p>
            <a:pPr/>
            <a:r>
              <a:t>AMITT - Disinformation Tactics/Techniques</a:t>
            </a:r>
          </a:p>
        </p:txBody>
      </p:sp>
      <p:pic>
        <p:nvPicPr>
          <p:cNvPr id="163" name="Google Shape;90;p18" descr="Google Shape;90;p18"/>
          <p:cNvPicPr>
            <a:picLocks noChangeAspect="1"/>
          </p:cNvPicPr>
          <p:nvPr/>
        </p:nvPicPr>
        <p:blipFill>
          <a:blip r:embed="rId2">
            <a:extLst/>
          </a:blip>
          <a:stretch>
            <a:fillRect/>
          </a:stretch>
        </p:blipFill>
        <p:spPr>
          <a:xfrm>
            <a:off x="1124097" y="949075"/>
            <a:ext cx="6551326" cy="4045774"/>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5" name="Google Shape;96;p19"/>
          <p:cNvSpPr txBox="1"/>
          <p:nvPr>
            <p:ph type="title"/>
          </p:nvPr>
        </p:nvSpPr>
        <p:spPr>
          <a:xfrm>
            <a:off x="1793957" y="0"/>
            <a:ext cx="5835901" cy="740700"/>
          </a:xfrm>
          <a:prstGeom prst="rect">
            <a:avLst/>
          </a:prstGeom>
        </p:spPr>
        <p:txBody>
          <a:bodyPr/>
          <a:lstStyle/>
          <a:p>
            <a:pPr/>
            <a:r>
              <a:t>STRATEGIES</a:t>
            </a:r>
          </a:p>
        </p:txBody>
      </p:sp>
      <p:sp>
        <p:nvSpPr>
          <p:cNvPr id="166" name="Google Shape;97;p19"/>
          <p:cNvSpPr txBox="1"/>
          <p:nvPr>
            <p:ph type="body" sz="quarter" idx="1"/>
          </p:nvPr>
        </p:nvSpPr>
        <p:spPr>
          <a:xfrm>
            <a:off x="1346375" y="2531024"/>
            <a:ext cx="903900" cy="422101"/>
          </a:xfrm>
          <a:prstGeom prst="rect">
            <a:avLst/>
          </a:prstGeom>
        </p:spPr>
        <p:txBody>
          <a:bodyPr/>
          <a:lstStyle>
            <a:lvl1pPr marL="0"/>
          </a:lstStyle>
          <a:p>
            <a:pPr/>
            <a:r>
              <a:t>Distort</a:t>
            </a:r>
          </a:p>
        </p:txBody>
      </p:sp>
      <p:pic>
        <p:nvPicPr>
          <p:cNvPr id="167" name="Google Shape;98;p19" descr="Google Shape;98;p19"/>
          <p:cNvPicPr>
            <a:picLocks noChangeAspect="1"/>
          </p:cNvPicPr>
          <p:nvPr>
            <p:ph type="pic" idx="22"/>
          </p:nvPr>
        </p:nvPicPr>
        <p:blipFill>
          <a:blip r:embed="rId3">
            <a:extLst/>
          </a:blip>
          <a:stretch>
            <a:fillRect/>
          </a:stretch>
        </p:blipFill>
        <p:spPr>
          <a:xfrm>
            <a:off x="6209886" y="2988724"/>
            <a:ext cx="2065201" cy="1357801"/>
          </a:xfrm>
          <a:prstGeom prst="rect">
            <a:avLst/>
          </a:prstGeom>
        </p:spPr>
      </p:pic>
      <p:sp>
        <p:nvSpPr>
          <p:cNvPr id="168" name="Google Shape;99;p19"/>
          <p:cNvSpPr txBox="1"/>
          <p:nvPr/>
        </p:nvSpPr>
        <p:spPr>
          <a:xfrm>
            <a:off x="4189223" y="3980962"/>
            <a:ext cx="965651" cy="2032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a:latin typeface="Corbel"/>
                <a:ea typeface="Corbel"/>
                <a:cs typeface="Corbel"/>
                <a:sym typeface="Corbel"/>
              </a:defRPr>
            </a:lvl1pPr>
          </a:lstStyle>
          <a:p>
            <a:pPr/>
            <a:r>
              <a:t>Distract</a:t>
            </a:r>
          </a:p>
        </p:txBody>
      </p:sp>
      <p:pic>
        <p:nvPicPr>
          <p:cNvPr id="169" name="Google Shape;100;p19" descr="Google Shape;100;p19"/>
          <p:cNvPicPr>
            <a:picLocks noChangeAspect="1"/>
          </p:cNvPicPr>
          <p:nvPr>
            <p:ph type="pic" idx="23"/>
          </p:nvPr>
        </p:nvPicPr>
        <p:blipFill>
          <a:blip r:embed="rId4">
            <a:extLst/>
          </a:blip>
          <a:stretch>
            <a:fillRect/>
          </a:stretch>
        </p:blipFill>
        <p:spPr>
          <a:xfrm>
            <a:off x="6209886" y="1081691"/>
            <a:ext cx="2065201" cy="1365301"/>
          </a:xfrm>
          <a:prstGeom prst="rect">
            <a:avLst/>
          </a:prstGeom>
        </p:spPr>
      </p:pic>
      <p:sp>
        <p:nvSpPr>
          <p:cNvPr id="170" name="Google Shape;101;p19"/>
          <p:cNvSpPr txBox="1"/>
          <p:nvPr/>
        </p:nvSpPr>
        <p:spPr>
          <a:xfrm>
            <a:off x="6977898" y="2577062"/>
            <a:ext cx="708851" cy="2032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a:latin typeface="Corbel"/>
                <a:ea typeface="Corbel"/>
                <a:cs typeface="Corbel"/>
                <a:sym typeface="Corbel"/>
              </a:defRPr>
            </a:lvl1pPr>
          </a:lstStyle>
          <a:p>
            <a:pPr/>
            <a:r>
              <a:t>Divide</a:t>
            </a:r>
          </a:p>
        </p:txBody>
      </p:sp>
      <p:pic>
        <p:nvPicPr>
          <p:cNvPr id="171" name="Google Shape;102;p19" descr="Google Shape;102;p19"/>
          <p:cNvPicPr>
            <a:picLocks noChangeAspect="1"/>
          </p:cNvPicPr>
          <p:nvPr/>
        </p:nvPicPr>
        <p:blipFill>
          <a:blip r:embed="rId5">
            <a:extLst/>
          </a:blip>
          <a:stretch>
            <a:fillRect/>
          </a:stretch>
        </p:blipFill>
        <p:spPr>
          <a:xfrm>
            <a:off x="3273823" y="2104386"/>
            <a:ext cx="2409203" cy="1604775"/>
          </a:xfrm>
          <a:prstGeom prst="rect">
            <a:avLst/>
          </a:prstGeom>
          <a:ln w="38100" cap="sq">
            <a:solidFill>
              <a:srgbClr val="00517C"/>
            </a:solidFill>
            <a:miter/>
          </a:ln>
          <a:effectLst>
            <a:outerShdw sx="100000" sy="100000" kx="0" ky="0" algn="b" rotWithShape="0" blurRad="50800" dist="50800" dir="2700000">
              <a:srgbClr val="000000">
                <a:alpha val="49410"/>
              </a:srgbClr>
            </a:outerShdw>
          </a:effectLst>
        </p:spPr>
      </p:pic>
      <p:sp>
        <p:nvSpPr>
          <p:cNvPr id="172" name="Google Shape;103;p19"/>
          <p:cNvSpPr txBox="1"/>
          <p:nvPr/>
        </p:nvSpPr>
        <p:spPr>
          <a:xfrm>
            <a:off x="6894586" y="4460210"/>
            <a:ext cx="884051" cy="2032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a:latin typeface="Corbel"/>
                <a:ea typeface="Corbel"/>
                <a:cs typeface="Corbel"/>
                <a:sym typeface="Corbel"/>
              </a:defRPr>
            </a:lvl1pPr>
          </a:lstStyle>
          <a:p>
            <a:pPr/>
            <a:r>
              <a:t>Dismay</a:t>
            </a:r>
          </a:p>
        </p:txBody>
      </p:sp>
      <p:sp>
        <p:nvSpPr>
          <p:cNvPr id="173" name="Google Shape;104;p19"/>
          <p:cNvSpPr txBox="1"/>
          <p:nvPr/>
        </p:nvSpPr>
        <p:spPr>
          <a:xfrm>
            <a:off x="1312558" y="4438651"/>
            <a:ext cx="766750" cy="2032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a:latin typeface="Corbel"/>
                <a:ea typeface="Corbel"/>
                <a:cs typeface="Corbel"/>
                <a:sym typeface="Corbel"/>
              </a:defRPr>
            </a:lvl1pPr>
          </a:lstStyle>
          <a:p>
            <a:pPr/>
            <a:r>
              <a:t>Dismiss</a:t>
            </a:r>
          </a:p>
        </p:txBody>
      </p:sp>
      <p:pic>
        <p:nvPicPr>
          <p:cNvPr id="174" name="Google Shape;105;p19" descr="Google Shape;105;p19"/>
          <p:cNvPicPr>
            <a:picLocks noChangeAspect="1"/>
          </p:cNvPicPr>
          <p:nvPr/>
        </p:nvPicPr>
        <p:blipFill>
          <a:blip r:embed="rId6">
            <a:extLst/>
          </a:blip>
          <a:stretch>
            <a:fillRect/>
          </a:stretch>
        </p:blipFill>
        <p:spPr>
          <a:xfrm>
            <a:off x="647105" y="2953049"/>
            <a:ext cx="2097591" cy="1393290"/>
          </a:xfrm>
          <a:prstGeom prst="rect">
            <a:avLst/>
          </a:prstGeom>
          <a:ln w="38100" cap="sq">
            <a:solidFill>
              <a:srgbClr val="00517C"/>
            </a:solidFill>
            <a:miter/>
          </a:ln>
          <a:effectLst>
            <a:outerShdw sx="100000" sy="100000" kx="0" ky="0" algn="b" rotWithShape="0" blurRad="50800" dist="50800" dir="2700000">
              <a:srgbClr val="000000">
                <a:alpha val="49410"/>
              </a:srgbClr>
            </a:outerShdw>
          </a:effectLst>
        </p:spPr>
      </p:pic>
      <p:pic>
        <p:nvPicPr>
          <p:cNvPr id="175" name="Google Shape;106;p19" descr="Google Shape;106;p19"/>
          <p:cNvPicPr>
            <a:picLocks noChangeAspect="1"/>
          </p:cNvPicPr>
          <p:nvPr>
            <p:ph type="pic" idx="21"/>
          </p:nvPr>
        </p:nvPicPr>
        <p:blipFill>
          <a:blip r:embed="rId7">
            <a:extLst/>
          </a:blip>
          <a:stretch>
            <a:fillRect/>
          </a:stretch>
        </p:blipFill>
        <p:spPr>
          <a:xfrm>
            <a:off x="650438" y="1069679"/>
            <a:ext cx="2058300" cy="1373101"/>
          </a:xfrm>
          <a:prstGeom prst="rect">
            <a:avLst/>
          </a:prstGeom>
        </p:spPr>
      </p:pic>
      <p:sp>
        <p:nvSpPr>
          <p:cNvPr id="176" name="Google Shape;107;p19"/>
          <p:cNvSpPr txBox="1"/>
          <p:nvPr>
            <p:ph type="sldNum" sz="quarter" idx="4294967295"/>
          </p:nvPr>
        </p:nvSpPr>
        <p:spPr>
          <a:xfrm>
            <a:off x="9005756" y="4826088"/>
            <a:ext cx="138401" cy="195551"/>
          </a:xfrm>
          <a:prstGeom prst="rect">
            <a:avLst/>
          </a:prstGeom>
          <a:extLst>
            <a:ext uri="{C572A759-6A51-4108-AA02-DFA0A04FC94B}">
              <ma14:wrappingTextBoxFlag xmlns:ma14="http://schemas.microsoft.com/office/mac/drawingml/2011/main" val="1"/>
            </a:ext>
          </a:extLst>
        </p:spPr>
        <p:txBody>
          <a:bodyPr lIns="34275" tIns="34275" rIns="34275" bIns="34275"/>
          <a:lstStyle>
            <a:lvl1pPr>
              <a:defRPr sz="900">
                <a:solidFill>
                  <a:srgbClr val="CFD8DC"/>
                </a:solidFill>
                <a:latin typeface="Corbel"/>
                <a:ea typeface="Corbel"/>
                <a:cs typeface="Corbel"/>
                <a:sym typeface="Corbel"/>
              </a:defRPr>
            </a:lvl1p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Google Shape;112;p20"/>
          <p:cNvSpPr txBox="1"/>
          <p:nvPr>
            <p:ph type="title"/>
          </p:nvPr>
        </p:nvSpPr>
        <p:spPr>
          <a:xfrm>
            <a:off x="506701" y="204775"/>
            <a:ext cx="8130600" cy="945000"/>
          </a:xfrm>
          <a:prstGeom prst="rect">
            <a:avLst/>
          </a:prstGeom>
        </p:spPr>
        <p:txBody>
          <a:bodyPr/>
          <a:lstStyle/>
          <a:p>
            <a:pPr/>
            <a:r>
              <a:t>AMITT PHASES AND TACTIC STAGES</a:t>
            </a:r>
          </a:p>
        </p:txBody>
      </p:sp>
      <p:graphicFrame>
        <p:nvGraphicFramePr>
          <p:cNvPr id="181" name="Google Shape;113;p20"/>
          <p:cNvGraphicFramePr/>
          <p:nvPr/>
        </p:nvGraphicFramePr>
        <p:xfrm>
          <a:off x="514350" y="1293890"/>
          <a:ext cx="4167700" cy="28357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88450"/>
                <a:gridCol w="2779250"/>
              </a:tblGrid>
              <a:tr h="400325">
                <a:tc rowSpan="2">
                  <a:txBody>
                    <a:bodyPr/>
                    <a:lstStyle/>
                    <a:p>
                      <a:pPr algn="l">
                        <a:lnSpc>
                          <a:spcPct val="115000"/>
                        </a:lnSpc>
                        <a:defRPr sz="1800"/>
                      </a:pPr>
                      <a:r>
                        <a:rPr>
                          <a:solidFill>
                            <a:srgbClr val="FFFFFF"/>
                          </a:solidFill>
                          <a:latin typeface="Helvetica Neue"/>
                          <a:ea typeface="Helvetica Neue"/>
                          <a:cs typeface="Helvetica Neue"/>
                          <a:sym typeface="Helvetica Neue"/>
                        </a:rPr>
                        <a:t>Planning</a:t>
                      </a:r>
                    </a:p>
                  </a:txBody>
                  <a:tcPr marL="14300" marR="14300" marT="14300" marB="14300" anchor="t" anchorCtr="0" horzOverflow="overflow">
                    <a:lnL w="76200">
                      <a:solidFill>
                        <a:srgbClr val="FFFFFF"/>
                      </a:solidFill>
                    </a:lnL>
                    <a:lnR w="76200">
                      <a:solidFill>
                        <a:srgbClr val="FFFFFF"/>
                      </a:solidFill>
                    </a:lnR>
                    <a:lnT w="76200">
                      <a:solidFill>
                        <a:srgbClr val="FFFFFF"/>
                      </a:solidFill>
                    </a:lnT>
                    <a:lnB w="76200">
                      <a:solidFill>
                        <a:srgbClr val="FFFFFF"/>
                      </a:solidFill>
                    </a:lnB>
                  </a:tcPr>
                </a:tc>
                <a:tc>
                  <a:txBody>
                    <a:bodyPr/>
                    <a:lstStyle/>
                    <a:p>
                      <a:pPr algn="l">
                        <a:lnSpc>
                          <a:spcPct val="115000"/>
                        </a:lnSpc>
                        <a:defRPr sz="1800"/>
                      </a:pPr>
                      <a:r>
                        <a:rPr>
                          <a:solidFill>
                            <a:srgbClr val="FFFFFF"/>
                          </a:solidFill>
                          <a:latin typeface="Helvetica Neue"/>
                          <a:ea typeface="Helvetica Neue"/>
                          <a:cs typeface="Helvetica Neue"/>
                          <a:sym typeface="Helvetica Neue"/>
                        </a:rPr>
                        <a:t>Strategic Planning</a:t>
                      </a:r>
                    </a:p>
                  </a:txBody>
                  <a:tcPr marL="14300" marR="14300" marT="14300" marB="14300" anchor="t" anchorCtr="0" horzOverflow="overflow">
                    <a:lnL w="76200">
                      <a:solidFill>
                        <a:srgbClr val="FFFFFF"/>
                      </a:solidFill>
                    </a:lnL>
                    <a:lnR w="76200">
                      <a:solidFill>
                        <a:srgbClr val="FFFFFF"/>
                      </a:solidFill>
                    </a:lnR>
                    <a:lnT w="76200">
                      <a:solidFill>
                        <a:srgbClr val="FFFFFF"/>
                      </a:solidFill>
                    </a:lnT>
                    <a:lnB w="76200">
                      <a:solidFill>
                        <a:srgbClr val="FFFFFF"/>
                      </a:solidFill>
                    </a:lnB>
                  </a:tcPr>
                </a:tc>
              </a:tr>
              <a:tr h="400325">
                <a:tc vMerge="1">
                  <a:tcPr/>
                </a:tc>
                <a:tc>
                  <a:txBody>
                    <a:bodyPr/>
                    <a:lstStyle/>
                    <a:p>
                      <a:pPr algn="l">
                        <a:lnSpc>
                          <a:spcPct val="115000"/>
                        </a:lnSpc>
                        <a:defRPr sz="1800"/>
                      </a:pPr>
                      <a:r>
                        <a:rPr>
                          <a:solidFill>
                            <a:srgbClr val="FFFFFF"/>
                          </a:solidFill>
                          <a:latin typeface="Helvetica Neue"/>
                          <a:ea typeface="Helvetica Neue"/>
                          <a:cs typeface="Helvetica Neue"/>
                          <a:sym typeface="Helvetica Neue"/>
                        </a:rPr>
                        <a:t>Objective Planning</a:t>
                      </a:r>
                    </a:p>
                  </a:txBody>
                  <a:tcPr marL="14300" marR="14300" marT="14300" marB="14300" anchor="t" anchorCtr="0" horzOverflow="overflow">
                    <a:lnL w="76200">
                      <a:solidFill>
                        <a:srgbClr val="FFFFFF"/>
                      </a:solidFill>
                    </a:lnL>
                    <a:lnR w="76200">
                      <a:solidFill>
                        <a:srgbClr val="FFFFFF"/>
                      </a:solidFill>
                    </a:lnR>
                    <a:lnT w="76200">
                      <a:solidFill>
                        <a:srgbClr val="FFFFFF"/>
                      </a:solidFill>
                    </a:lnT>
                    <a:lnB w="76200">
                      <a:solidFill>
                        <a:srgbClr val="FFFFFF"/>
                      </a:solidFill>
                    </a:lnB>
                  </a:tcPr>
                </a:tc>
              </a:tr>
              <a:tr h="433749">
                <a:tc rowSpan="5">
                  <a:txBody>
                    <a:bodyPr/>
                    <a:lstStyle/>
                    <a:p>
                      <a:pPr algn="l">
                        <a:lnSpc>
                          <a:spcPct val="115000"/>
                        </a:lnSpc>
                        <a:defRPr sz="1800"/>
                      </a:pPr>
                      <a:r>
                        <a:rPr>
                          <a:solidFill>
                            <a:srgbClr val="FFFFFF"/>
                          </a:solidFill>
                          <a:latin typeface="Helvetica Neue"/>
                          <a:ea typeface="Helvetica Neue"/>
                          <a:cs typeface="Helvetica Neue"/>
                          <a:sym typeface="Helvetica Neue"/>
                        </a:rPr>
                        <a:t>Preparation</a:t>
                      </a:r>
                    </a:p>
                  </a:txBody>
                  <a:tcPr marL="14300" marR="14300" marT="14300" marB="14300" anchor="t" anchorCtr="0" horzOverflow="overflow">
                    <a:lnL w="76200">
                      <a:solidFill>
                        <a:srgbClr val="FFFFFF"/>
                      </a:solidFill>
                    </a:lnL>
                    <a:lnR w="76200">
                      <a:solidFill>
                        <a:srgbClr val="FFFFFF"/>
                      </a:solidFill>
                    </a:lnR>
                    <a:lnT w="76200">
                      <a:solidFill>
                        <a:srgbClr val="FFFFFF"/>
                      </a:solidFill>
                    </a:lnT>
                    <a:lnB w="76200">
                      <a:solidFill>
                        <a:srgbClr val="FFFFFF"/>
                      </a:solidFill>
                    </a:lnB>
                  </a:tcPr>
                </a:tc>
                <a:tc>
                  <a:txBody>
                    <a:bodyPr/>
                    <a:lstStyle/>
                    <a:p>
                      <a:pPr algn="l">
                        <a:lnSpc>
                          <a:spcPct val="115000"/>
                        </a:lnSpc>
                        <a:defRPr sz="1800"/>
                      </a:pPr>
                      <a:r>
                        <a:rPr>
                          <a:solidFill>
                            <a:srgbClr val="FFFFFF"/>
                          </a:solidFill>
                          <a:latin typeface="Helvetica Neue"/>
                          <a:ea typeface="Helvetica Neue"/>
                          <a:cs typeface="Helvetica Neue"/>
                          <a:sym typeface="Helvetica Neue"/>
                        </a:rPr>
                        <a:t>Develop People</a:t>
                      </a:r>
                    </a:p>
                  </a:txBody>
                  <a:tcPr marL="14300" marR="14300" marT="14300" marB="14300" anchor="t" anchorCtr="0" horzOverflow="overflow">
                    <a:lnL w="76200">
                      <a:solidFill>
                        <a:srgbClr val="FFFFFF"/>
                      </a:solidFill>
                    </a:lnL>
                    <a:lnR w="76200">
                      <a:solidFill>
                        <a:srgbClr val="FFFFFF"/>
                      </a:solidFill>
                    </a:lnR>
                    <a:lnT w="76200">
                      <a:solidFill>
                        <a:srgbClr val="FFFFFF"/>
                      </a:solidFill>
                    </a:lnT>
                    <a:lnB w="76200">
                      <a:solidFill>
                        <a:srgbClr val="FFFFFF"/>
                      </a:solidFill>
                    </a:lnB>
                  </a:tcPr>
                </a:tc>
              </a:tr>
              <a:tr h="400325">
                <a:tc vMerge="1">
                  <a:tcPr/>
                </a:tc>
                <a:tc>
                  <a:txBody>
                    <a:bodyPr/>
                    <a:lstStyle/>
                    <a:p>
                      <a:pPr algn="l">
                        <a:lnSpc>
                          <a:spcPct val="115000"/>
                        </a:lnSpc>
                        <a:defRPr sz="1800"/>
                      </a:pPr>
                      <a:r>
                        <a:rPr>
                          <a:solidFill>
                            <a:srgbClr val="FFFFFF"/>
                          </a:solidFill>
                          <a:latin typeface="Helvetica Neue"/>
                          <a:ea typeface="Helvetica Neue"/>
                          <a:cs typeface="Helvetica Neue"/>
                          <a:sym typeface="Helvetica Neue"/>
                        </a:rPr>
                        <a:t>Develop Networks</a:t>
                      </a:r>
                    </a:p>
                  </a:txBody>
                  <a:tcPr marL="14300" marR="14300" marT="14300" marB="14300" anchor="t" anchorCtr="0" horzOverflow="overflow">
                    <a:lnL w="76200">
                      <a:solidFill>
                        <a:srgbClr val="FFFFFF"/>
                      </a:solidFill>
                    </a:lnL>
                    <a:lnR w="76200">
                      <a:solidFill>
                        <a:srgbClr val="FFFFFF"/>
                      </a:solidFill>
                    </a:lnR>
                    <a:lnT w="76200">
                      <a:solidFill>
                        <a:srgbClr val="FFFFFF"/>
                      </a:solidFill>
                    </a:lnT>
                    <a:lnB w="76200">
                      <a:solidFill>
                        <a:srgbClr val="FFFFFF"/>
                      </a:solidFill>
                    </a:lnB>
                  </a:tcPr>
                </a:tc>
              </a:tr>
              <a:tr h="400325">
                <a:tc vMerge="1">
                  <a:tcPr/>
                </a:tc>
                <a:tc>
                  <a:txBody>
                    <a:bodyPr/>
                    <a:lstStyle/>
                    <a:p>
                      <a:pPr algn="l">
                        <a:lnSpc>
                          <a:spcPct val="115000"/>
                        </a:lnSpc>
                        <a:defRPr sz="1800"/>
                      </a:pPr>
                      <a:r>
                        <a:rPr>
                          <a:solidFill>
                            <a:srgbClr val="FFFFFF"/>
                          </a:solidFill>
                          <a:latin typeface="Helvetica Neue"/>
                          <a:ea typeface="Helvetica Neue"/>
                          <a:cs typeface="Helvetica Neue"/>
                          <a:sym typeface="Helvetica Neue"/>
                        </a:rPr>
                        <a:t>Microtargeting</a:t>
                      </a:r>
                    </a:p>
                  </a:txBody>
                  <a:tcPr marL="14300" marR="14300" marT="14300" marB="14300" anchor="t" anchorCtr="0" horzOverflow="overflow">
                    <a:lnL w="76200">
                      <a:solidFill>
                        <a:srgbClr val="FFFFFF"/>
                      </a:solidFill>
                    </a:lnL>
                    <a:lnR w="76200">
                      <a:solidFill>
                        <a:srgbClr val="FFFFFF"/>
                      </a:solidFill>
                    </a:lnR>
                    <a:lnT w="76200">
                      <a:solidFill>
                        <a:srgbClr val="FFFFFF"/>
                      </a:solidFill>
                    </a:lnT>
                    <a:lnB w="76200">
                      <a:solidFill>
                        <a:srgbClr val="FFFFFF"/>
                      </a:solidFill>
                    </a:lnB>
                  </a:tcPr>
                </a:tc>
              </a:tr>
              <a:tr h="400325">
                <a:tc vMerge="1">
                  <a:tcPr/>
                </a:tc>
                <a:tc>
                  <a:txBody>
                    <a:bodyPr/>
                    <a:lstStyle/>
                    <a:p>
                      <a:pPr algn="l">
                        <a:lnSpc>
                          <a:spcPct val="115000"/>
                        </a:lnSpc>
                        <a:defRPr sz="1800"/>
                      </a:pPr>
                      <a:r>
                        <a:rPr>
                          <a:solidFill>
                            <a:srgbClr val="FFFFFF"/>
                          </a:solidFill>
                          <a:latin typeface="Helvetica Neue"/>
                          <a:ea typeface="Helvetica Neue"/>
                          <a:cs typeface="Helvetica Neue"/>
                          <a:sym typeface="Helvetica Neue"/>
                        </a:rPr>
                        <a:t>Develop Content</a:t>
                      </a:r>
                    </a:p>
                  </a:txBody>
                  <a:tcPr marL="14300" marR="14300" marT="14300" marB="14300" anchor="t" anchorCtr="0" horzOverflow="overflow">
                    <a:lnL w="76200">
                      <a:solidFill>
                        <a:srgbClr val="FFFFFF"/>
                      </a:solidFill>
                    </a:lnL>
                    <a:lnR w="76200">
                      <a:solidFill>
                        <a:srgbClr val="FFFFFF"/>
                      </a:solidFill>
                    </a:lnR>
                    <a:lnT w="76200">
                      <a:solidFill>
                        <a:srgbClr val="FFFFFF"/>
                      </a:solidFill>
                    </a:lnT>
                    <a:lnB w="76200">
                      <a:solidFill>
                        <a:srgbClr val="FFFFFF"/>
                      </a:solidFill>
                    </a:lnB>
                  </a:tcPr>
                </a:tc>
              </a:tr>
              <a:tr h="400325">
                <a:tc vMerge="1">
                  <a:tcPr/>
                </a:tc>
                <a:tc>
                  <a:txBody>
                    <a:bodyPr/>
                    <a:lstStyle/>
                    <a:p>
                      <a:pPr algn="l">
                        <a:lnSpc>
                          <a:spcPct val="115000"/>
                        </a:lnSpc>
                        <a:defRPr sz="1800"/>
                      </a:pPr>
                      <a:r>
                        <a:rPr>
                          <a:solidFill>
                            <a:srgbClr val="FFFFFF"/>
                          </a:solidFill>
                          <a:latin typeface="Helvetica Neue"/>
                          <a:ea typeface="Helvetica Neue"/>
                          <a:cs typeface="Helvetica Neue"/>
                          <a:sym typeface="Helvetica Neue"/>
                        </a:rPr>
                        <a:t>Channel Selection</a:t>
                      </a:r>
                    </a:p>
                  </a:txBody>
                  <a:tcPr marL="14300" marR="14300" marT="14300" marB="14300" anchor="t" anchorCtr="0" horzOverflow="overflow">
                    <a:lnL w="76200">
                      <a:solidFill>
                        <a:srgbClr val="FFFFFF"/>
                      </a:solidFill>
                    </a:lnL>
                    <a:lnR w="76200">
                      <a:solidFill>
                        <a:srgbClr val="FFFFFF"/>
                      </a:solidFill>
                    </a:lnR>
                    <a:lnT w="76200">
                      <a:solidFill>
                        <a:srgbClr val="FFFFFF"/>
                      </a:solidFill>
                    </a:lnT>
                    <a:lnB w="76200">
                      <a:solidFill>
                        <a:srgbClr val="FFFFFF"/>
                      </a:solidFill>
                    </a:lnB>
                  </a:tcPr>
                </a:tc>
              </a:tr>
            </a:tbl>
          </a:graphicData>
        </a:graphic>
      </p:graphicFrame>
      <p:graphicFrame>
        <p:nvGraphicFramePr>
          <p:cNvPr id="182" name="Google Shape;114;p20"/>
          <p:cNvGraphicFramePr/>
          <p:nvPr/>
        </p:nvGraphicFramePr>
        <p:xfrm>
          <a:off x="5109450" y="1293890"/>
          <a:ext cx="3614676" cy="236125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11050"/>
                <a:gridCol w="2303625"/>
              </a:tblGrid>
              <a:tr h="411474">
                <a:tc rowSpan="4">
                  <a:txBody>
                    <a:bodyPr/>
                    <a:lstStyle/>
                    <a:p>
                      <a:pPr algn="l">
                        <a:lnSpc>
                          <a:spcPct val="115000"/>
                        </a:lnSpc>
                        <a:defRPr sz="1800"/>
                      </a:pPr>
                      <a:r>
                        <a:rPr>
                          <a:solidFill>
                            <a:srgbClr val="FFFFFF"/>
                          </a:solidFill>
                          <a:latin typeface="Helvetica Neue"/>
                          <a:ea typeface="Helvetica Neue"/>
                          <a:cs typeface="Helvetica Neue"/>
                          <a:sym typeface="Helvetica Neue"/>
                        </a:rPr>
                        <a:t>Execution</a:t>
                      </a:r>
                    </a:p>
                  </a:txBody>
                  <a:tcPr marL="14300" marR="14300" marT="14300" marB="14300" anchor="t" anchorCtr="0" horzOverflow="overflow">
                    <a:lnL w="76200">
                      <a:solidFill>
                        <a:srgbClr val="FFFFFF"/>
                      </a:solidFill>
                    </a:lnL>
                    <a:lnR w="76200">
                      <a:solidFill>
                        <a:srgbClr val="FFFFFF"/>
                      </a:solidFill>
                    </a:lnR>
                    <a:lnT w="76200">
                      <a:solidFill>
                        <a:srgbClr val="FFFFFF"/>
                      </a:solidFill>
                    </a:lnT>
                    <a:lnB w="76200">
                      <a:solidFill>
                        <a:srgbClr val="FFFFFF"/>
                      </a:solidFill>
                    </a:lnB>
                  </a:tcPr>
                </a:tc>
                <a:tc>
                  <a:txBody>
                    <a:bodyPr/>
                    <a:lstStyle/>
                    <a:p>
                      <a:pPr algn="l">
                        <a:lnSpc>
                          <a:spcPct val="115000"/>
                        </a:lnSpc>
                        <a:defRPr sz="1800"/>
                      </a:pPr>
                      <a:r>
                        <a:rPr>
                          <a:solidFill>
                            <a:srgbClr val="FFFFFF"/>
                          </a:solidFill>
                          <a:latin typeface="Helvetica Neue"/>
                          <a:ea typeface="Helvetica Neue"/>
                          <a:cs typeface="Helvetica Neue"/>
                          <a:sym typeface="Helvetica Neue"/>
                        </a:rPr>
                        <a:t>Pump Priming</a:t>
                      </a:r>
                    </a:p>
                  </a:txBody>
                  <a:tcPr marL="14300" marR="14300" marT="14300" marB="14300" anchor="t" anchorCtr="0" horzOverflow="overflow">
                    <a:lnL w="76200">
                      <a:solidFill>
                        <a:srgbClr val="FFFFFF"/>
                      </a:solidFill>
                    </a:lnL>
                    <a:lnR w="76200">
                      <a:solidFill>
                        <a:srgbClr val="FFFFFF"/>
                      </a:solidFill>
                    </a:lnR>
                    <a:lnT w="76200">
                      <a:solidFill>
                        <a:srgbClr val="FFFFFF"/>
                      </a:solidFill>
                    </a:lnT>
                    <a:lnB w="76200">
                      <a:solidFill>
                        <a:srgbClr val="FFFFFF"/>
                      </a:solidFill>
                    </a:lnB>
                  </a:tcPr>
                </a:tc>
              </a:tr>
              <a:tr h="411474">
                <a:tc vMerge="1">
                  <a:tcPr/>
                </a:tc>
                <a:tc>
                  <a:txBody>
                    <a:bodyPr/>
                    <a:lstStyle/>
                    <a:p>
                      <a:pPr algn="l">
                        <a:lnSpc>
                          <a:spcPct val="115000"/>
                        </a:lnSpc>
                        <a:defRPr sz="1800"/>
                      </a:pPr>
                      <a:r>
                        <a:rPr>
                          <a:solidFill>
                            <a:srgbClr val="FFFFFF"/>
                          </a:solidFill>
                          <a:latin typeface="Helvetica Neue"/>
                          <a:ea typeface="Helvetica Neue"/>
                          <a:cs typeface="Helvetica Neue"/>
                          <a:sym typeface="Helvetica Neue"/>
                        </a:rPr>
                        <a:t>Exposure</a:t>
                      </a:r>
                    </a:p>
                  </a:txBody>
                  <a:tcPr marL="14300" marR="14300" marT="14300" marB="14300" anchor="t" anchorCtr="0" horzOverflow="overflow">
                    <a:lnL w="76200">
                      <a:solidFill>
                        <a:srgbClr val="FFFFFF"/>
                      </a:solidFill>
                    </a:lnL>
                    <a:lnR w="76200">
                      <a:solidFill>
                        <a:srgbClr val="FFFFFF"/>
                      </a:solidFill>
                    </a:lnR>
                    <a:lnT w="76200">
                      <a:solidFill>
                        <a:srgbClr val="FFFFFF"/>
                      </a:solidFill>
                    </a:lnT>
                    <a:lnB w="76200">
                      <a:solidFill>
                        <a:srgbClr val="FFFFFF"/>
                      </a:solidFill>
                    </a:lnB>
                  </a:tcPr>
                </a:tc>
              </a:tr>
              <a:tr h="411474">
                <a:tc vMerge="1">
                  <a:tcPr/>
                </a:tc>
                <a:tc>
                  <a:txBody>
                    <a:bodyPr/>
                    <a:lstStyle/>
                    <a:p>
                      <a:pPr algn="l">
                        <a:lnSpc>
                          <a:spcPct val="115000"/>
                        </a:lnSpc>
                        <a:defRPr sz="1800"/>
                      </a:pPr>
                      <a:r>
                        <a:rPr>
                          <a:solidFill>
                            <a:srgbClr val="FFFFFF"/>
                          </a:solidFill>
                          <a:latin typeface="Helvetica Neue"/>
                          <a:ea typeface="Helvetica Neue"/>
                          <a:cs typeface="Helvetica Neue"/>
                          <a:sym typeface="Helvetica Neue"/>
                        </a:rPr>
                        <a:t>Go Physical</a:t>
                      </a:r>
                    </a:p>
                  </a:txBody>
                  <a:tcPr marL="14300" marR="14300" marT="14300" marB="14300" anchor="t" anchorCtr="0" horzOverflow="overflow">
                    <a:lnL w="76200">
                      <a:solidFill>
                        <a:srgbClr val="FFFFFF"/>
                      </a:solidFill>
                    </a:lnL>
                    <a:lnR w="76200">
                      <a:solidFill>
                        <a:srgbClr val="FFFFFF"/>
                      </a:solidFill>
                    </a:lnR>
                    <a:lnT w="76200">
                      <a:solidFill>
                        <a:srgbClr val="FFFFFF"/>
                      </a:solidFill>
                    </a:lnT>
                    <a:lnB w="76200">
                      <a:solidFill>
                        <a:srgbClr val="FFFFFF"/>
                      </a:solidFill>
                    </a:lnB>
                  </a:tcPr>
                </a:tc>
              </a:tr>
              <a:tr h="411474">
                <a:tc vMerge="1">
                  <a:tcPr/>
                </a:tc>
                <a:tc>
                  <a:txBody>
                    <a:bodyPr/>
                    <a:lstStyle/>
                    <a:p>
                      <a:pPr algn="l">
                        <a:lnSpc>
                          <a:spcPct val="115000"/>
                        </a:lnSpc>
                        <a:defRPr sz="1800"/>
                      </a:pPr>
                      <a:r>
                        <a:rPr>
                          <a:solidFill>
                            <a:srgbClr val="FFFFFF"/>
                          </a:solidFill>
                          <a:latin typeface="Helvetica Neue"/>
                          <a:ea typeface="Helvetica Neue"/>
                          <a:cs typeface="Helvetica Neue"/>
                          <a:sym typeface="Helvetica Neue"/>
                        </a:rPr>
                        <a:t>Persistence</a:t>
                      </a:r>
                    </a:p>
                  </a:txBody>
                  <a:tcPr marL="14300" marR="14300" marT="14300" marB="14300" anchor="t" anchorCtr="0" horzOverflow="overflow">
                    <a:lnL w="76200">
                      <a:solidFill>
                        <a:srgbClr val="FFFFFF"/>
                      </a:solidFill>
                    </a:lnL>
                    <a:lnR w="76200">
                      <a:solidFill>
                        <a:srgbClr val="FFFFFF"/>
                      </a:solidFill>
                    </a:lnR>
                    <a:lnT w="76200">
                      <a:solidFill>
                        <a:srgbClr val="FFFFFF"/>
                      </a:solidFill>
                    </a:lnT>
                    <a:lnB w="76200">
                      <a:solidFill>
                        <a:srgbClr val="FFFFFF"/>
                      </a:solidFill>
                    </a:lnB>
                  </a:tcPr>
                </a:tc>
              </a:tr>
              <a:tr h="715350">
                <a:tc>
                  <a:txBody>
                    <a:bodyPr/>
                    <a:lstStyle/>
                    <a:p>
                      <a:pPr algn="l">
                        <a:lnSpc>
                          <a:spcPct val="115000"/>
                        </a:lnSpc>
                        <a:defRPr sz="1800"/>
                      </a:pPr>
                      <a:r>
                        <a:rPr>
                          <a:solidFill>
                            <a:srgbClr val="FFFFFF"/>
                          </a:solidFill>
                          <a:latin typeface="Helvetica Neue"/>
                          <a:ea typeface="Helvetica Neue"/>
                          <a:cs typeface="Helvetica Neue"/>
                          <a:sym typeface="Helvetica Neue"/>
                        </a:rPr>
                        <a:t>Evaluation</a:t>
                      </a:r>
                    </a:p>
                  </a:txBody>
                  <a:tcPr marL="14300" marR="14300" marT="14300" marB="14300" anchor="t" anchorCtr="0" horzOverflow="overflow">
                    <a:lnL w="76200">
                      <a:solidFill>
                        <a:srgbClr val="FFFFFF"/>
                      </a:solidFill>
                    </a:lnL>
                    <a:lnR w="76200">
                      <a:solidFill>
                        <a:srgbClr val="FFFFFF"/>
                      </a:solidFill>
                    </a:lnR>
                    <a:lnT w="76200">
                      <a:solidFill>
                        <a:srgbClr val="FFFFFF"/>
                      </a:solidFill>
                    </a:lnT>
                    <a:lnB w="76200">
                      <a:solidFill>
                        <a:srgbClr val="FFFFFF"/>
                      </a:solidFill>
                    </a:lnB>
                  </a:tcPr>
                </a:tc>
                <a:tc>
                  <a:txBody>
                    <a:bodyPr/>
                    <a:lstStyle/>
                    <a:p>
                      <a:pPr algn="l">
                        <a:lnSpc>
                          <a:spcPct val="115000"/>
                        </a:lnSpc>
                        <a:defRPr sz="1800"/>
                      </a:pPr>
                      <a:r>
                        <a:rPr>
                          <a:solidFill>
                            <a:srgbClr val="FFFFFF"/>
                          </a:solidFill>
                          <a:latin typeface="Helvetica Neue"/>
                          <a:ea typeface="Helvetica Neue"/>
                          <a:cs typeface="Helvetica Neue"/>
                          <a:sym typeface="Helvetica Neue"/>
                        </a:rPr>
                        <a:t>Measure Effectiveness</a:t>
                      </a:r>
                    </a:p>
                  </a:txBody>
                  <a:tcPr marL="14300" marR="14300" marT="14300" marB="14300" anchor="t" anchorCtr="0" horzOverflow="overflow">
                    <a:lnL w="76200">
                      <a:solidFill>
                        <a:srgbClr val="FFFFFF"/>
                      </a:solidFill>
                    </a:lnL>
                    <a:lnR w="76200">
                      <a:solidFill>
                        <a:srgbClr val="FFFFFF"/>
                      </a:solidFill>
                    </a:lnR>
                    <a:lnT w="76200">
                      <a:solidFill>
                        <a:srgbClr val="FFFFFF"/>
                      </a:solidFill>
                    </a:lnT>
                    <a:lnB w="76200">
                      <a:solidFill>
                        <a:srgbClr val="FFFFFF"/>
                      </a:solidFill>
                    </a:lnB>
                  </a:tcPr>
                </a:tc>
              </a:tr>
            </a:tbl>
          </a:graphicData>
        </a:graphic>
      </p:graphicFrame>
      <p:sp>
        <p:nvSpPr>
          <p:cNvPr id="183" name="Google Shape;115;p20"/>
          <p:cNvSpPr txBox="1"/>
          <p:nvPr/>
        </p:nvSpPr>
        <p:spPr>
          <a:xfrm>
            <a:off x="2070899" y="4485949"/>
            <a:ext cx="5002201" cy="380235"/>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lgn="ctr">
              <a:defRPr u="sng">
                <a:solidFill>
                  <a:schemeClr val="accent5"/>
                </a:solidFill>
                <a:uFill>
                  <a:solidFill>
                    <a:schemeClr val="accent5"/>
                  </a:solidFill>
                </a:uFill>
                <a:hlinkClick r:id="rId2" invalidUrl="" action="" tgtFrame="" tooltip="" history="1" highlightClick="0" endSnd="0"/>
              </a:defRPr>
            </a:lvl1pPr>
          </a:lstStyle>
          <a:p>
            <a:pPr>
              <a:defRPr>
                <a:uFillTx/>
              </a:defRPr>
            </a:pPr>
            <a:r>
              <a:rPr>
                <a:uFill>
                  <a:solidFill>
                    <a:schemeClr val="accent5"/>
                  </a:solidFill>
                </a:uFill>
                <a:hlinkClick r:id="rId2" invalidUrl="" action="" tgtFrame="" tooltip="" history="1" highlightClick="0" endSnd="0"/>
              </a:rPr>
              <a:t>https://github.com/cogsec-collaborative/amitt_framework</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Google Shape;120;p21"/>
          <p:cNvSpPr txBox="1"/>
          <p:nvPr>
            <p:ph type="title"/>
          </p:nvPr>
        </p:nvSpPr>
        <p:spPr>
          <a:xfrm>
            <a:off x="480750" y="1764950"/>
            <a:ext cx="8222099" cy="907500"/>
          </a:xfrm>
          <a:prstGeom prst="rect">
            <a:avLst/>
          </a:prstGeom>
        </p:spPr>
        <p:txBody>
          <a:bodyPr/>
          <a:lstStyle>
            <a:lvl1pPr defTabSz="896111">
              <a:defRPr sz="4704"/>
            </a:lvl1pPr>
          </a:lstStyle>
          <a:p>
            <a:pPr/>
            <a:r>
              <a:t>Counters</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Google Shape;125;p22"/>
          <p:cNvSpPr txBox="1"/>
          <p:nvPr>
            <p:ph type="title"/>
          </p:nvPr>
        </p:nvSpPr>
        <p:spPr>
          <a:xfrm>
            <a:off x="387899" y="150774"/>
            <a:ext cx="8368202" cy="686102"/>
          </a:xfrm>
          <a:prstGeom prst="rect">
            <a:avLst/>
          </a:prstGeom>
        </p:spPr>
        <p:txBody>
          <a:bodyPr/>
          <a:lstStyle/>
          <a:p>
            <a:pPr/>
            <a:r>
              <a:t>Mitigations &amp; Counters</a:t>
            </a:r>
          </a:p>
        </p:txBody>
      </p:sp>
      <p:sp>
        <p:nvSpPr>
          <p:cNvPr id="188" name="Google Shape;126;p22"/>
          <p:cNvSpPr txBox="1"/>
          <p:nvPr>
            <p:ph type="body" idx="1"/>
          </p:nvPr>
        </p:nvSpPr>
        <p:spPr>
          <a:xfrm>
            <a:off x="387899" y="1489823"/>
            <a:ext cx="8368202" cy="3078902"/>
          </a:xfrm>
          <a:prstGeom prst="rect">
            <a:avLst/>
          </a:prstGeom>
        </p:spPr>
        <p:txBody>
          <a:bodyPr/>
          <a:lstStyle/>
          <a:p>
            <a:pPr marL="0" indent="457200">
              <a:lnSpc>
                <a:spcPct val="100000"/>
              </a:lnSpc>
              <a:spcBef>
                <a:spcPts val="1000"/>
              </a:spcBef>
              <a:buSzTx/>
              <a:buNone/>
              <a:defRPr sz="2400">
                <a:latin typeface="Corbel"/>
                <a:ea typeface="Corbel"/>
                <a:cs typeface="Corbel"/>
                <a:sym typeface="Corbel"/>
              </a:defRPr>
            </a:pPr>
            <a:r>
              <a:t>Countermeasures are that form of military science that, by the employment of devices and/or techniques, is designed to </a:t>
            </a:r>
            <a:r>
              <a:t>impair the operational effectiveness of enemy activity</a:t>
            </a:r>
            <a:r>
              <a:t>. Countermeasures can be </a:t>
            </a:r>
            <a:r>
              <a:t>active or  passive</a:t>
            </a:r>
            <a:r>
              <a:t> and can be deployed </a:t>
            </a:r>
            <a:r>
              <a:t>preemptively or reactively</a:t>
            </a:r>
            <a:r>
              <a:t>.</a:t>
            </a:r>
          </a:p>
          <a:p>
            <a:pPr marL="0" indent="457200">
              <a:lnSpc>
                <a:spcPct val="100000"/>
              </a:lnSpc>
              <a:spcBef>
                <a:spcPts val="1000"/>
              </a:spcBef>
              <a:buSzTx/>
              <a:buNone/>
            </a:pPr>
            <a:endParaRPr>
              <a:latin typeface="Corbel"/>
              <a:ea typeface="Corbel"/>
              <a:cs typeface="Corbel"/>
              <a:sym typeface="Corbel"/>
            </a:endParaRPr>
          </a:p>
          <a:p>
            <a:pPr algn="r">
              <a:lnSpc>
                <a:spcPct val="100000"/>
              </a:lnSpc>
              <a:spcBef>
                <a:spcPts val="1000"/>
              </a:spcBef>
              <a:buFont typeface="Arial"/>
              <a:buChar char="-"/>
              <a:defRPr>
                <a:latin typeface="Corbel"/>
                <a:ea typeface="Corbel"/>
                <a:cs typeface="Corbel"/>
                <a:sym typeface="Corbel"/>
              </a:defRPr>
            </a:pPr>
            <a:r>
              <a:t>JP 3-13.1 , Information Operations - Joint Chiefs of Staff</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Google Shape;131;p23"/>
          <p:cNvSpPr txBox="1"/>
          <p:nvPr>
            <p:ph type="title"/>
          </p:nvPr>
        </p:nvSpPr>
        <p:spPr>
          <a:xfrm>
            <a:off x="387899" y="150774"/>
            <a:ext cx="8368202" cy="686102"/>
          </a:xfrm>
          <a:prstGeom prst="rect">
            <a:avLst/>
          </a:prstGeom>
        </p:spPr>
        <p:txBody>
          <a:bodyPr/>
          <a:lstStyle/>
          <a:p>
            <a:pPr/>
            <a:r>
              <a:t>Finding Countermeasures</a:t>
            </a:r>
          </a:p>
        </p:txBody>
      </p:sp>
      <p:sp>
        <p:nvSpPr>
          <p:cNvPr id="191" name="Google Shape;132;p23"/>
          <p:cNvSpPr txBox="1"/>
          <p:nvPr/>
        </p:nvSpPr>
        <p:spPr>
          <a:xfrm>
            <a:off x="267749" y="1585074"/>
            <a:ext cx="3908401" cy="26720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lvl="1" marL="914400" indent="-381000">
              <a:lnSpc>
                <a:spcPct val="150000"/>
              </a:lnSpc>
              <a:buClr>
                <a:srgbClr val="FFFFFF"/>
              </a:buClr>
              <a:buSzPts val="2400"/>
              <a:buFont typeface="Arial"/>
              <a:buChar char="•"/>
              <a:defRPr sz="2400">
                <a:latin typeface="Corbel"/>
                <a:ea typeface="Corbel"/>
                <a:cs typeface="Corbel"/>
                <a:sym typeface="Corbel"/>
              </a:defRPr>
            </a:pPr>
            <a:r>
              <a:t>Existing</a:t>
            </a:r>
          </a:p>
          <a:p>
            <a:pPr lvl="1" marL="914400" indent="-381000">
              <a:lnSpc>
                <a:spcPct val="150000"/>
              </a:lnSpc>
              <a:buClr>
                <a:srgbClr val="FFFFFF"/>
              </a:buClr>
              <a:buSzPts val="2400"/>
              <a:buFont typeface="Arial"/>
              <a:buChar char="•"/>
              <a:defRPr sz="2400">
                <a:latin typeface="Corbel"/>
                <a:ea typeface="Corbel"/>
                <a:cs typeface="Corbel"/>
                <a:sym typeface="Corbel"/>
              </a:defRPr>
            </a:pPr>
            <a:r>
              <a:t>Tactic-based</a:t>
            </a:r>
          </a:p>
          <a:p>
            <a:pPr lvl="1" marL="914400" indent="-381000">
              <a:lnSpc>
                <a:spcPct val="150000"/>
              </a:lnSpc>
              <a:buClr>
                <a:srgbClr val="FFFFFF"/>
              </a:buClr>
              <a:buSzPts val="2400"/>
              <a:buFont typeface="Arial"/>
              <a:buChar char="•"/>
              <a:defRPr sz="2400">
                <a:latin typeface="Corbel"/>
                <a:ea typeface="Corbel"/>
                <a:cs typeface="Corbel"/>
                <a:sym typeface="Corbel"/>
              </a:defRPr>
            </a:pPr>
            <a:r>
              <a:t>Technique-based</a:t>
            </a:r>
          </a:p>
          <a:p>
            <a:pPr lvl="1" marL="914400" indent="-381000">
              <a:lnSpc>
                <a:spcPct val="150000"/>
              </a:lnSpc>
              <a:buClr>
                <a:srgbClr val="FFFFFF"/>
              </a:buClr>
              <a:buSzPts val="2400"/>
              <a:buFont typeface="Arial"/>
              <a:buChar char="•"/>
              <a:defRPr sz="2400">
                <a:latin typeface="Corbel"/>
                <a:ea typeface="Corbel"/>
                <a:cs typeface="Corbel"/>
                <a:sym typeface="Corbel"/>
              </a:defRPr>
            </a:pPr>
            <a:r>
              <a:t>Doctrine-based</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Google Shape;137;p24"/>
          <p:cNvSpPr txBox="1"/>
          <p:nvPr>
            <p:ph type="title"/>
          </p:nvPr>
        </p:nvSpPr>
        <p:spPr>
          <a:xfrm>
            <a:off x="387899" y="150774"/>
            <a:ext cx="8368202" cy="686102"/>
          </a:xfrm>
          <a:prstGeom prst="rect">
            <a:avLst/>
          </a:prstGeom>
        </p:spPr>
        <p:txBody>
          <a:bodyPr/>
          <a:lstStyle/>
          <a:p>
            <a:pPr/>
            <a:r>
              <a:t>Effects</a:t>
            </a:r>
          </a:p>
        </p:txBody>
      </p:sp>
      <p:sp>
        <p:nvSpPr>
          <p:cNvPr id="194" name="Google Shape;138;p24"/>
          <p:cNvSpPr txBox="1"/>
          <p:nvPr>
            <p:ph type="body" idx="1"/>
          </p:nvPr>
        </p:nvSpPr>
        <p:spPr>
          <a:xfrm>
            <a:off x="387899" y="1489823"/>
            <a:ext cx="8368202" cy="3078902"/>
          </a:xfrm>
          <a:prstGeom prst="rect">
            <a:avLst/>
          </a:prstGeom>
        </p:spPr>
        <p:txBody>
          <a:bodyPr/>
          <a:lstStyle/>
          <a:p>
            <a:pPr/>
            <a:r>
              <a:t>Detect: find them</a:t>
            </a:r>
          </a:p>
          <a:p>
            <a:pPr/>
            <a:r>
              <a:t>Deny: stop them getting in</a:t>
            </a:r>
          </a:p>
          <a:p>
            <a:pPr/>
            <a:r>
              <a:t>Disrupt: interrupt them</a:t>
            </a:r>
          </a:p>
          <a:p>
            <a:pPr/>
            <a:r>
              <a:t>Degrade: slow them down</a:t>
            </a:r>
          </a:p>
          <a:p>
            <a:pPr/>
            <a:r>
              <a:t>Deceive: divert them</a:t>
            </a:r>
          </a:p>
          <a:p>
            <a:pPr/>
            <a:r>
              <a:t>Destroy: damage them</a:t>
            </a:r>
          </a:p>
          <a:p>
            <a:pPr/>
            <a:r>
              <a:t>Deter: discourage them</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Google Shape;143;p25"/>
          <p:cNvSpPr txBox="1"/>
          <p:nvPr>
            <p:ph type="title"/>
          </p:nvPr>
        </p:nvSpPr>
        <p:spPr>
          <a:xfrm>
            <a:off x="387899" y="152399"/>
            <a:ext cx="8368202" cy="686102"/>
          </a:xfrm>
          <a:prstGeom prst="rect">
            <a:avLst/>
          </a:prstGeom>
        </p:spPr>
        <p:txBody>
          <a:bodyPr/>
          <a:lstStyle/>
          <a:p>
            <a:pPr/>
            <a:r>
              <a:t>Tactic-level counters...</a:t>
            </a:r>
          </a:p>
        </p:txBody>
      </p:sp>
      <p:pic>
        <p:nvPicPr>
          <p:cNvPr id="197" name="Google Shape;144;p25" descr="Google Shape;144;p25"/>
          <p:cNvPicPr>
            <a:picLocks noChangeAspect="1"/>
          </p:cNvPicPr>
          <p:nvPr/>
        </p:nvPicPr>
        <p:blipFill>
          <a:blip r:embed="rId2">
            <a:extLst/>
          </a:blip>
          <a:stretch>
            <a:fillRect/>
          </a:stretch>
        </p:blipFill>
        <p:spPr>
          <a:xfrm>
            <a:off x="2296149" y="838499"/>
            <a:ext cx="4551712" cy="4000200"/>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Marina">
  <a:themeElements>
    <a:clrScheme name="Marina">
      <a:dk1>
        <a:srgbClr val="00517C"/>
      </a:dk1>
      <a:lt1>
        <a:srgbClr val="FFFFFF"/>
      </a:lt1>
      <a:dk2>
        <a:srgbClr val="A7A7A7"/>
      </a:dk2>
      <a:lt2>
        <a:srgbClr val="535353"/>
      </a:lt2>
      <a:accent1>
        <a:srgbClr val="0277BD"/>
      </a:accent1>
      <a:accent2>
        <a:srgbClr val="558B2F"/>
      </a:accent2>
      <a:accent3>
        <a:srgbClr val="009688"/>
      </a:accent3>
      <a:accent4>
        <a:srgbClr val="039BE5"/>
      </a:accent4>
      <a:accent5>
        <a:srgbClr val="8BC34A"/>
      </a:accent5>
      <a:accent6>
        <a:srgbClr val="FFEB38"/>
      </a:accent6>
      <a:hlink>
        <a:srgbClr val="0000FF"/>
      </a:hlink>
      <a:folHlink>
        <a:srgbClr val="FF00FF"/>
      </a:folHlink>
    </a:clrScheme>
    <a:fontScheme name="Marina">
      <a:majorFont>
        <a:latin typeface="Arial"/>
        <a:ea typeface="Arial"/>
        <a:cs typeface="Arial"/>
      </a:majorFont>
      <a:minorFont>
        <a:latin typeface="Helvetica"/>
        <a:ea typeface="Helvetica"/>
        <a:cs typeface="Helvetica"/>
      </a:minorFont>
    </a:fontScheme>
    <a:fmtScheme name="Marin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517C"/>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FFFFF"/>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FFFFF"/>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Marina">
  <a:themeElements>
    <a:clrScheme name="Marina">
      <a:dk1>
        <a:srgbClr val="000000"/>
      </a:dk1>
      <a:lt1>
        <a:srgbClr val="FFFFFF"/>
      </a:lt1>
      <a:dk2>
        <a:srgbClr val="A7A7A7"/>
      </a:dk2>
      <a:lt2>
        <a:srgbClr val="535353"/>
      </a:lt2>
      <a:accent1>
        <a:srgbClr val="0277BD"/>
      </a:accent1>
      <a:accent2>
        <a:srgbClr val="558B2F"/>
      </a:accent2>
      <a:accent3>
        <a:srgbClr val="009688"/>
      </a:accent3>
      <a:accent4>
        <a:srgbClr val="039BE5"/>
      </a:accent4>
      <a:accent5>
        <a:srgbClr val="8BC34A"/>
      </a:accent5>
      <a:accent6>
        <a:srgbClr val="FFEB38"/>
      </a:accent6>
      <a:hlink>
        <a:srgbClr val="0000FF"/>
      </a:hlink>
      <a:folHlink>
        <a:srgbClr val="FF00FF"/>
      </a:folHlink>
    </a:clrScheme>
    <a:fontScheme name="Marina">
      <a:majorFont>
        <a:latin typeface="Arial"/>
        <a:ea typeface="Arial"/>
        <a:cs typeface="Arial"/>
      </a:majorFont>
      <a:minorFont>
        <a:latin typeface="Helvetica"/>
        <a:ea typeface="Helvetica"/>
        <a:cs typeface="Helvetica"/>
      </a:minorFont>
    </a:fontScheme>
    <a:fmtScheme name="Marin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517C"/>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FFFFF"/>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FFFFF"/>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