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CAD5E7"/>
          </a:solidFill>
        </a:fill>
      </a:tcStyle>
    </a:wholeTbl>
    <a:band2H>
      <a:tcTxStyle b="def" i="def"/>
      <a:tcStyle>
        <a:tcBdr/>
        <a:fill>
          <a:solidFill>
            <a:srgbClr val="E6EBF4"/>
          </a:solidFill>
        </a:fill>
      </a:tcStyle>
    </a:band2H>
    <a:firstCol>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1"/>
          </a:solidFill>
        </a:fill>
      </a:tcStyle>
    </a:firstCol>
    <a:lastRow>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381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1"/>
          </a:solidFill>
        </a:fill>
      </a:tcStyle>
    </a:lastRow>
    <a:firstRow>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381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CADCD9"/>
          </a:solidFill>
        </a:fill>
      </a:tcStyle>
    </a:wholeTbl>
    <a:band2H>
      <a:tcTxStyle b="def" i="def"/>
      <a:tcStyle>
        <a:tcBdr/>
        <a:fill>
          <a:solidFill>
            <a:srgbClr val="E6EEED"/>
          </a:solidFill>
        </a:fill>
      </a:tcStyle>
    </a:band2H>
    <a:firstCol>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3"/>
          </a:solidFill>
        </a:fill>
      </a:tcStyle>
    </a:firstCol>
    <a:lastRow>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381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3"/>
          </a:solidFill>
        </a:fill>
      </a:tcStyle>
    </a:lastRow>
    <a:firstRow>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381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3"/>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FFF7CC"/>
          </a:solidFill>
        </a:fill>
      </a:tcStyle>
    </a:wholeTbl>
    <a:band2H>
      <a:tcTxStyle b="def" i="def"/>
      <a:tcStyle>
        <a:tcBdr/>
        <a:fill>
          <a:solidFill>
            <a:srgbClr val="FFFBE7"/>
          </a:solidFill>
        </a:fill>
      </a:tcStyle>
    </a:band2H>
    <a:firstCol>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6"/>
          </a:solidFill>
        </a:fill>
      </a:tcStyle>
    </a:firstCol>
    <a:lastRow>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381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6"/>
          </a:solidFill>
        </a:fill>
      </a:tcStyle>
    </a:lastRow>
    <a:firstRow>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381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6"/>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00517C"/>
          </a:solidFill>
        </a:fill>
      </a:tcStyle>
    </a:band2H>
    <a:firstCol>
      <a:tcTxStyle b="on" i="off">
        <a:fontRef idx="minor">
          <a:srgbClr val="00517C"/>
        </a:fontRef>
        <a:srgbClr val="00517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FFFFFF"/>
        </a:fontRef>
        <a:srgbClr val="FFFFFF"/>
      </a:tcTxStyle>
      <a:tcStyle>
        <a:tcBdr>
          <a:left>
            <a:ln w="12700" cap="flat">
              <a:noFill/>
              <a:miter lim="400000"/>
            </a:ln>
          </a:left>
          <a:right>
            <a:ln w="12700" cap="flat">
              <a:noFill/>
              <a:miter lim="400000"/>
            </a:ln>
          </a:right>
          <a:top>
            <a:ln w="508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rgbClr val="00517C"/>
          </a:solidFill>
        </a:fill>
      </a:tcStyle>
    </a:lastRow>
    <a:firstRow>
      <a:tcTxStyle b="on" i="off">
        <a:fontRef idx="minor">
          <a:srgbClr val="00517C"/>
        </a:fontRef>
        <a:srgbClr val="00517C"/>
      </a:tcTxStyle>
      <a:tcStyle>
        <a:tcBdr>
          <a:left>
            <a:ln w="12700" cap="flat">
              <a:noFill/>
              <a:miter lim="400000"/>
            </a:ln>
          </a:left>
          <a:right>
            <a:ln w="12700" cap="flat">
              <a:noFill/>
              <a:miter lim="400000"/>
            </a:ln>
          </a:right>
          <a:top>
            <a:ln w="254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FFFFFF"/>
          </a:solidFill>
        </a:fill>
      </a:tcStyle>
    </a:wholeTbl>
    <a:band2H>
      <a:tcTxStyle b="def" i="def"/>
      <a:tcStyle>
        <a:tcBdr/>
        <a:fill>
          <a:solidFill>
            <a:srgbClr val="FFFFFF"/>
          </a:solidFill>
        </a:fill>
      </a:tcStyle>
    </a:band2H>
    <a:firstCol>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FFFFFF"/>
          </a:solidFill>
        </a:fill>
      </a:tcStyle>
    </a:firstCol>
    <a:lastRow>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381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FFFFFF"/>
          </a:solidFill>
        </a:fill>
      </a:tcStyle>
    </a:lastRow>
    <a:firstRow>
      <a:tcTxStyle b="on" i="off">
        <a:fontRef idx="min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381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FFFFFF"/>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6" name="Shape 156"/>
          <p:cNvSpPr/>
          <p:nvPr>
            <p:ph type="sldImg"/>
          </p:nvPr>
        </p:nvSpPr>
        <p:spPr>
          <a:xfrm>
            <a:off x="1143000" y="685800"/>
            <a:ext cx="4572000" cy="3429000"/>
          </a:xfrm>
          <a:prstGeom prst="rect">
            <a:avLst/>
          </a:prstGeom>
        </p:spPr>
        <p:txBody>
          <a:bodyPr/>
          <a:lstStyle/>
          <a:p>
            <a:pPr/>
          </a:p>
        </p:txBody>
      </p:sp>
      <p:sp>
        <p:nvSpPr>
          <p:cNvPr id="157" name="Shape 15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Google Shape;10;p2"/>
          <p:cNvSpPr/>
          <p:nvPr/>
        </p:nvSpPr>
        <p:spPr>
          <a:xfrm>
            <a:off x="1524800" y="672605"/>
            <a:ext cx="1081626" cy="1124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8575">
            <a:solidFill>
              <a:schemeClr val="accent5"/>
            </a:solidFill>
            <a:miter lim="8000"/>
          </a:ln>
        </p:spPr>
        <p:txBody>
          <a:bodyPr lIns="0" tIns="0" rIns="0" bIns="0"/>
          <a:lstStyle/>
          <a:p>
            <a:pPr>
              <a:defRPr>
                <a:solidFill>
                  <a:srgbClr val="000000"/>
                </a:solidFill>
              </a:defRPr>
            </a:pPr>
          </a:p>
        </p:txBody>
      </p:sp>
      <p:sp>
        <p:nvSpPr>
          <p:cNvPr id="12" name="Google Shape;11;p2"/>
          <p:cNvSpPr/>
          <p:nvPr/>
        </p:nvSpPr>
        <p:spPr>
          <a:xfrm rot="10800000">
            <a:off x="6537562" y="3342925"/>
            <a:ext cx="1081626" cy="1124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8575">
            <a:solidFill>
              <a:schemeClr val="accent5"/>
            </a:solidFill>
            <a:miter lim="8000"/>
          </a:ln>
        </p:spPr>
        <p:txBody>
          <a:bodyPr lIns="0" tIns="0" rIns="0" bIns="0"/>
          <a:lstStyle/>
          <a:p>
            <a:pPr>
              <a:defRPr>
                <a:solidFill>
                  <a:srgbClr val="000000"/>
                </a:solidFill>
              </a:defRPr>
            </a:pPr>
          </a:p>
        </p:txBody>
      </p:sp>
      <p:sp>
        <p:nvSpPr>
          <p:cNvPr id="13" name="Google Shape;12;p2"/>
          <p:cNvSpPr/>
          <p:nvPr/>
        </p:nvSpPr>
        <p:spPr>
          <a:xfrm>
            <a:off x="4359602" y="2817464"/>
            <a:ext cx="424801" cy="1"/>
          </a:xfrm>
          <a:prstGeom prst="line">
            <a:avLst/>
          </a:prstGeom>
          <a:ln w="38100">
            <a:solidFill>
              <a:schemeClr val="accent4"/>
            </a:solidFill>
          </a:ln>
        </p:spPr>
        <p:txBody>
          <a:bodyPr lIns="0" tIns="0" rIns="0" bIns="0"/>
          <a:lstStyle/>
          <a:p>
            <a:pPr/>
          </a:p>
        </p:txBody>
      </p:sp>
      <p:sp>
        <p:nvSpPr>
          <p:cNvPr id="14" name="Title Text"/>
          <p:cNvSpPr txBox="1"/>
          <p:nvPr>
            <p:ph type="title"/>
          </p:nvPr>
        </p:nvSpPr>
        <p:spPr>
          <a:xfrm>
            <a:off x="1680302" y="1188925"/>
            <a:ext cx="5783401" cy="1457401"/>
          </a:xfrm>
          <a:prstGeom prst="rect">
            <a:avLst/>
          </a:prstGeom>
        </p:spPr>
        <p:txBody>
          <a:bodyPr/>
          <a:lstStyle>
            <a:lvl1pPr algn="ctr">
              <a:defRPr sz="4000"/>
            </a:lvl1pPr>
          </a:lstStyle>
          <a:p>
            <a:pPr/>
            <a:r>
              <a:t>Title Text</a:t>
            </a:r>
          </a:p>
        </p:txBody>
      </p:sp>
      <p:sp>
        <p:nvSpPr>
          <p:cNvPr id="15" name="Body Level One…"/>
          <p:cNvSpPr txBox="1"/>
          <p:nvPr>
            <p:ph type="body" sz="quarter" idx="1"/>
          </p:nvPr>
        </p:nvSpPr>
        <p:spPr>
          <a:xfrm>
            <a:off x="1680302" y="3049449"/>
            <a:ext cx="5783401" cy="909001"/>
          </a:xfrm>
          <a:prstGeom prst="rect">
            <a:avLst/>
          </a:prstGeom>
        </p:spPr>
        <p:txBody>
          <a:bodyPr>
            <a:normAutofit fontScale="100000" lnSpcReduction="0"/>
          </a:bodyPr>
          <a:lstStyle>
            <a:lvl1pPr marL="342900" indent="-228600" algn="ctr">
              <a:lnSpc>
                <a:spcPct val="100000"/>
              </a:lnSpc>
              <a:buClrTx/>
              <a:buSzTx/>
              <a:buFontTx/>
              <a:buNone/>
              <a:defRPr sz="2400">
                <a:solidFill>
                  <a:schemeClr val="accent5"/>
                </a:solidFill>
                <a:latin typeface="Roboto Slab"/>
                <a:ea typeface="Roboto Slab"/>
                <a:cs typeface="Roboto Slab"/>
                <a:sym typeface="Roboto Slab"/>
              </a:defRPr>
            </a:lvl1pPr>
            <a:lvl2pPr marL="342900" indent="254000" algn="ctr">
              <a:lnSpc>
                <a:spcPct val="100000"/>
              </a:lnSpc>
              <a:buClrTx/>
              <a:buSzTx/>
              <a:buFontTx/>
              <a:buNone/>
              <a:defRPr sz="2400">
                <a:solidFill>
                  <a:schemeClr val="accent5"/>
                </a:solidFill>
                <a:latin typeface="Roboto Slab"/>
                <a:ea typeface="Roboto Slab"/>
                <a:cs typeface="Roboto Slab"/>
                <a:sym typeface="Roboto Slab"/>
              </a:defRPr>
            </a:lvl2pPr>
            <a:lvl3pPr marL="342900" indent="711200" algn="ctr">
              <a:lnSpc>
                <a:spcPct val="100000"/>
              </a:lnSpc>
              <a:buClrTx/>
              <a:buSzTx/>
              <a:buFontTx/>
              <a:buNone/>
              <a:defRPr sz="2400">
                <a:solidFill>
                  <a:schemeClr val="accent5"/>
                </a:solidFill>
                <a:latin typeface="Roboto Slab"/>
                <a:ea typeface="Roboto Slab"/>
                <a:cs typeface="Roboto Slab"/>
                <a:sym typeface="Roboto Slab"/>
              </a:defRPr>
            </a:lvl3pPr>
            <a:lvl4pPr marL="342900" indent="1168400" algn="ctr">
              <a:lnSpc>
                <a:spcPct val="100000"/>
              </a:lnSpc>
              <a:buClrTx/>
              <a:buSzTx/>
              <a:buFontTx/>
              <a:buNone/>
              <a:defRPr sz="2400">
                <a:solidFill>
                  <a:schemeClr val="accent5"/>
                </a:solidFill>
                <a:latin typeface="Roboto Slab"/>
                <a:ea typeface="Roboto Slab"/>
                <a:cs typeface="Roboto Slab"/>
                <a:sym typeface="Roboto Slab"/>
              </a:defRPr>
            </a:lvl4pPr>
            <a:lvl5pPr marL="342900" indent="1625600" algn="ctr">
              <a:lnSpc>
                <a:spcPct val="100000"/>
              </a:lnSpc>
              <a:buClrTx/>
              <a:buSzTx/>
              <a:buFontTx/>
              <a:buNone/>
              <a:defRPr sz="2400">
                <a:solidFill>
                  <a:schemeClr val="accent5"/>
                </a:solidFill>
                <a:latin typeface="Roboto Slab"/>
                <a:ea typeface="Roboto Slab"/>
                <a:cs typeface="Roboto Slab"/>
                <a:sym typeface="Roboto Slab"/>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9" name="Google Shape;53;p11"/>
          <p:cNvSpPr/>
          <p:nvPr/>
        </p:nvSpPr>
        <p:spPr>
          <a:xfrm>
            <a:off x="149" y="5076825"/>
            <a:ext cx="9143702" cy="66600"/>
          </a:xfrm>
          <a:prstGeom prst="rect">
            <a:avLst/>
          </a:prstGeom>
          <a:solidFill>
            <a:schemeClr val="accent4"/>
          </a:solidFill>
          <a:ln w="12700">
            <a:miter lim="400000"/>
          </a:ln>
        </p:spPr>
        <p:txBody>
          <a:bodyPr lIns="0" tIns="0" rIns="0" bIns="0" anchor="ctr"/>
          <a:lstStyle/>
          <a:p>
            <a:pPr>
              <a:defRPr>
                <a:solidFill>
                  <a:srgbClr val="000000"/>
                </a:solidFill>
              </a:defRPr>
            </a:pPr>
          </a:p>
        </p:txBody>
      </p:sp>
      <p:sp>
        <p:nvSpPr>
          <p:cNvPr id="100" name="xx%"/>
          <p:cNvSpPr txBox="1"/>
          <p:nvPr>
            <p:ph type="title" hasCustomPrompt="1"/>
          </p:nvPr>
        </p:nvSpPr>
        <p:spPr>
          <a:xfrm>
            <a:off x="387899" y="1152450"/>
            <a:ext cx="8368202" cy="1538400"/>
          </a:xfrm>
          <a:prstGeom prst="rect">
            <a:avLst/>
          </a:prstGeom>
        </p:spPr>
        <p:txBody>
          <a:bodyPr anchor="ctr"/>
          <a:lstStyle>
            <a:lvl1pPr algn="ctr">
              <a:defRPr sz="13000">
                <a:solidFill>
                  <a:schemeClr val="accent5"/>
                </a:solidFill>
              </a:defRPr>
            </a:lvl1pPr>
          </a:lstStyle>
          <a:p>
            <a:pPr/>
            <a:r>
              <a:t>xx%</a:t>
            </a:r>
          </a:p>
        </p:txBody>
      </p:sp>
      <p:sp>
        <p:nvSpPr>
          <p:cNvPr id="101" name="Body Level One…"/>
          <p:cNvSpPr txBox="1"/>
          <p:nvPr>
            <p:ph type="body" sz="quarter" idx="1"/>
          </p:nvPr>
        </p:nvSpPr>
        <p:spPr>
          <a:xfrm>
            <a:off x="387899" y="2919450"/>
            <a:ext cx="8368202" cy="1071601"/>
          </a:xfrm>
          <a:prstGeom prst="rect">
            <a:avLst/>
          </a:prstGeom>
        </p:spPr>
        <p:txBody>
          <a:bodyPr>
            <a:normAutofit fontScale="100000" lnSpcReduction="0"/>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1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16" name="Title Text"/>
          <p:cNvSpPr txBox="1"/>
          <p:nvPr>
            <p:ph type="title"/>
          </p:nvPr>
        </p:nvSpPr>
        <p:spPr>
          <a:xfrm>
            <a:off x="514351" y="457200"/>
            <a:ext cx="8130600" cy="945000"/>
          </a:xfrm>
          <a:prstGeom prst="rect">
            <a:avLst/>
          </a:prstGeom>
        </p:spPr>
        <p:txBody>
          <a:bodyPr lIns="34275" tIns="34275" rIns="34275" bIns="34275" anchor="ctr"/>
          <a:lstStyle/>
          <a:p>
            <a:pPr/>
            <a:r>
              <a:t>Title Text</a:t>
            </a:r>
          </a:p>
        </p:txBody>
      </p:sp>
      <p:sp>
        <p:nvSpPr>
          <p:cNvPr id="117" name="Slide Number"/>
          <p:cNvSpPr txBox="1"/>
          <p:nvPr>
            <p:ph type="sldNum" sz="quarter" idx="2"/>
          </p:nvPr>
        </p:nvSpPr>
        <p:spPr>
          <a:xfrm>
            <a:off x="4419600" y="4599637"/>
            <a:ext cx="2133600" cy="33525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24" name="Title Text"/>
          <p:cNvSpPr txBox="1"/>
          <p:nvPr>
            <p:ph type="title"/>
          </p:nvPr>
        </p:nvSpPr>
        <p:spPr>
          <a:xfrm>
            <a:off x="514351" y="457200"/>
            <a:ext cx="8130600" cy="945000"/>
          </a:xfrm>
          <a:prstGeom prst="rect">
            <a:avLst/>
          </a:prstGeom>
        </p:spPr>
        <p:txBody>
          <a:bodyPr lIns="34275" tIns="34275" rIns="34275" bIns="34275" anchor="ctr"/>
          <a:lstStyle/>
          <a:p>
            <a:pPr/>
            <a:r>
              <a:t>Title Text</a:t>
            </a:r>
          </a:p>
        </p:txBody>
      </p:sp>
      <p:sp>
        <p:nvSpPr>
          <p:cNvPr id="125" name="Body Level One…"/>
          <p:cNvSpPr txBox="1"/>
          <p:nvPr>
            <p:ph type="body" idx="1"/>
          </p:nvPr>
        </p:nvSpPr>
        <p:spPr>
          <a:xfrm>
            <a:off x="514351" y="1402199"/>
            <a:ext cx="8130600" cy="2941201"/>
          </a:xfrm>
          <a:prstGeom prst="rect">
            <a:avLst/>
          </a:prstGeom>
        </p:spPr>
        <p:txBody>
          <a:bodyPr lIns="34275" tIns="34275" rIns="34275" bIns="34275">
            <a:normAutofit fontScale="100000" lnSpcReduction="0"/>
          </a:bodyPr>
          <a:lstStyle>
            <a:lvl1pPr indent="-317500">
              <a:lnSpc>
                <a:spcPct val="100000"/>
              </a:lnSpc>
              <a:spcBef>
                <a:spcPts val="800"/>
              </a:spcBef>
              <a:buChar char="•"/>
            </a:lvl1pPr>
            <a:lvl2pPr>
              <a:lnSpc>
                <a:spcPct val="100000"/>
              </a:lnSpc>
              <a:spcBef>
                <a:spcPts val="800"/>
              </a:spcBef>
              <a:buChar char="•"/>
            </a:lvl2pPr>
            <a:lvl3pPr>
              <a:lnSpc>
                <a:spcPct val="100000"/>
              </a:lnSpc>
              <a:spcBef>
                <a:spcPts val="800"/>
              </a:spcBef>
              <a:buChar char="•"/>
            </a:lvl3pPr>
            <a:lvl4pPr>
              <a:lnSpc>
                <a:spcPct val="100000"/>
              </a:lnSpc>
              <a:spcBef>
                <a:spcPts val="800"/>
              </a:spcBef>
              <a:buChar char="•"/>
            </a:lvl4pPr>
            <a:lvl5pPr>
              <a:lnSpc>
                <a:spcPct val="100000"/>
              </a:lnSpc>
              <a:spcBef>
                <a:spcPts val="8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26" name="Google Shape;64;p14"/>
          <p:cNvSpPr/>
          <p:nvPr/>
        </p:nvSpPr>
        <p:spPr>
          <a:xfrm flipV="1">
            <a:off x="50655" y="729050"/>
            <a:ext cx="1" cy="378001"/>
          </a:xfrm>
          <a:prstGeom prst="line">
            <a:avLst/>
          </a:prstGeom>
          <a:ln w="127000" cap="sq">
            <a:solidFill>
              <a:schemeClr val="accent3"/>
            </a:solidFill>
            <a:miter lim="8000"/>
          </a:ln>
        </p:spPr>
        <p:txBody>
          <a:bodyPr lIns="0" tIns="0" rIns="0" bIns="0"/>
          <a:lstStyle/>
          <a:p>
            <a:pPr/>
          </a:p>
        </p:txBody>
      </p:sp>
      <p:sp>
        <p:nvSpPr>
          <p:cNvPr id="127" name="Slide Number"/>
          <p:cNvSpPr txBox="1"/>
          <p:nvPr>
            <p:ph type="sldNum" sz="quarter" idx="2"/>
          </p:nvPr>
        </p:nvSpPr>
        <p:spPr>
          <a:xfrm>
            <a:off x="4419600" y="4599637"/>
            <a:ext cx="2133600" cy="33525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34" name="Title Text"/>
          <p:cNvSpPr txBox="1"/>
          <p:nvPr>
            <p:ph type="title"/>
          </p:nvPr>
        </p:nvSpPr>
        <p:spPr>
          <a:xfrm>
            <a:off x="514351" y="457200"/>
            <a:ext cx="8130600" cy="945000"/>
          </a:xfrm>
          <a:prstGeom prst="rect">
            <a:avLst/>
          </a:prstGeom>
        </p:spPr>
        <p:txBody>
          <a:bodyPr lIns="34275" tIns="34275" rIns="34275" bIns="34275" anchor="ctr"/>
          <a:lstStyle/>
          <a:p>
            <a:pPr/>
            <a:r>
              <a:t>Title Text</a:t>
            </a:r>
          </a:p>
        </p:txBody>
      </p:sp>
      <p:sp>
        <p:nvSpPr>
          <p:cNvPr id="135" name="Google Shape;67;p15"/>
          <p:cNvSpPr/>
          <p:nvPr/>
        </p:nvSpPr>
        <p:spPr>
          <a:xfrm>
            <a:off x="497517" y="1342669"/>
            <a:ext cx="8147401" cy="3060302"/>
          </a:xfrm>
          <a:prstGeom prst="roundRect">
            <a:avLst>
              <a:gd name="adj" fmla="val 2634"/>
            </a:avLst>
          </a:prstGeom>
          <a:solidFill>
            <a:schemeClr val="accent3">
              <a:alpha val="74900"/>
            </a:schemeClr>
          </a:solidFill>
          <a:ln w="12700">
            <a:miter lim="400000"/>
          </a:ln>
        </p:spPr>
        <p:txBody>
          <a:bodyPr lIns="0" tIns="0" rIns="0" bIns="0" anchor="ctr"/>
          <a:lstStyle/>
          <a:p>
            <a:pPr algn="ctr"/>
          </a:p>
        </p:txBody>
      </p:sp>
      <p:sp>
        <p:nvSpPr>
          <p:cNvPr id="136" name="Body Level One…"/>
          <p:cNvSpPr txBox="1"/>
          <p:nvPr>
            <p:ph type="body" sz="half" idx="1"/>
          </p:nvPr>
        </p:nvSpPr>
        <p:spPr>
          <a:xfrm>
            <a:off x="514351" y="1402199"/>
            <a:ext cx="3780000" cy="2941201"/>
          </a:xfrm>
          <a:prstGeom prst="rect">
            <a:avLst/>
          </a:prstGeom>
        </p:spPr>
        <p:txBody>
          <a:bodyPr lIns="34275" tIns="34275" rIns="34275" bIns="34275">
            <a:normAutofit fontScale="100000" lnSpcReduction="0"/>
          </a:bodyPr>
          <a:lstStyle>
            <a:lvl1pPr indent="-317500">
              <a:lnSpc>
                <a:spcPct val="100000"/>
              </a:lnSpc>
              <a:spcBef>
                <a:spcPts val="800"/>
              </a:spcBef>
              <a:buChar char="•"/>
            </a:lvl1pPr>
            <a:lvl2pPr>
              <a:lnSpc>
                <a:spcPct val="100000"/>
              </a:lnSpc>
              <a:spcBef>
                <a:spcPts val="800"/>
              </a:spcBef>
              <a:buChar char="•"/>
            </a:lvl2pPr>
            <a:lvl3pPr>
              <a:lnSpc>
                <a:spcPct val="100000"/>
              </a:lnSpc>
              <a:spcBef>
                <a:spcPts val="800"/>
              </a:spcBef>
              <a:buChar char="•"/>
            </a:lvl3pPr>
            <a:lvl4pPr>
              <a:lnSpc>
                <a:spcPct val="100000"/>
              </a:lnSpc>
              <a:spcBef>
                <a:spcPts val="800"/>
              </a:spcBef>
              <a:buChar char="•"/>
            </a:lvl4pPr>
            <a:lvl5pPr>
              <a:lnSpc>
                <a:spcPct val="100000"/>
              </a:lnSpc>
              <a:spcBef>
                <a:spcPts val="8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37" name="Google Shape;69;p15"/>
          <p:cNvSpPr/>
          <p:nvPr/>
        </p:nvSpPr>
        <p:spPr>
          <a:xfrm flipV="1">
            <a:off x="42862" y="747640"/>
            <a:ext cx="2701" cy="368401"/>
          </a:xfrm>
          <a:prstGeom prst="line">
            <a:avLst/>
          </a:prstGeom>
          <a:ln w="127000" cap="sq">
            <a:solidFill>
              <a:schemeClr val="accent3"/>
            </a:solidFill>
            <a:miter lim="8000"/>
          </a:ln>
        </p:spPr>
        <p:txBody>
          <a:bodyPr lIns="0" tIns="0" rIns="0" bIns="0"/>
          <a:lstStyle/>
          <a:p>
            <a:pPr/>
          </a:p>
        </p:txBody>
      </p:sp>
      <p:sp>
        <p:nvSpPr>
          <p:cNvPr id="138" name="Slide Number"/>
          <p:cNvSpPr txBox="1"/>
          <p:nvPr>
            <p:ph type="sldNum" sz="quarter" idx="2"/>
          </p:nvPr>
        </p:nvSpPr>
        <p:spPr>
          <a:xfrm>
            <a:off x="4419600" y="4599637"/>
            <a:ext cx="2133600" cy="33525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lbum Section">
    <p:spTree>
      <p:nvGrpSpPr>
        <p:cNvPr id="1" name=""/>
        <p:cNvGrpSpPr/>
        <p:nvPr/>
      </p:nvGrpSpPr>
      <p:grpSpPr>
        <a:xfrm>
          <a:off x="0" y="0"/>
          <a:ext cx="0" cy="0"/>
          <a:chOff x="0" y="0"/>
          <a:chExt cx="0" cy="0"/>
        </a:xfrm>
      </p:grpSpPr>
      <p:sp>
        <p:nvSpPr>
          <p:cNvPr id="145" name="Title Text"/>
          <p:cNvSpPr txBox="1"/>
          <p:nvPr>
            <p:ph type="title"/>
          </p:nvPr>
        </p:nvSpPr>
        <p:spPr>
          <a:xfrm>
            <a:off x="752855" y="3431285"/>
            <a:ext cx="7781702" cy="740701"/>
          </a:xfrm>
          <a:prstGeom prst="rect">
            <a:avLst/>
          </a:prstGeom>
        </p:spPr>
        <p:txBody>
          <a:bodyPr lIns="0" tIns="0" rIns="0" bIns="0"/>
          <a:lstStyle/>
          <a:p>
            <a:pPr/>
            <a:r>
              <a:t>Title Text</a:t>
            </a:r>
          </a:p>
        </p:txBody>
      </p:sp>
      <p:sp>
        <p:nvSpPr>
          <p:cNvPr id="146" name="Google Shape;72;p16"/>
          <p:cNvSpPr/>
          <p:nvPr>
            <p:ph type="pic" sz="quarter" idx="21"/>
          </p:nvPr>
        </p:nvSpPr>
        <p:spPr>
          <a:xfrm>
            <a:off x="786338" y="1605520"/>
            <a:ext cx="2286001" cy="1714501"/>
          </a:xfrm>
          <a:prstGeom prst="rect">
            <a:avLst/>
          </a:prstGeom>
          <a:ln w="38100" cap="sq">
            <a:solidFill>
              <a:srgbClr val="00517C"/>
            </a:solidFill>
            <a:miter lim="800000"/>
          </a:ln>
          <a:effectLst>
            <a:outerShdw sx="100000" sy="100000" kx="0" ky="0" algn="b" rotWithShape="0" blurRad="50800" dist="50800" dir="2700000">
              <a:srgbClr val="000000">
                <a:alpha val="49410"/>
              </a:srgbClr>
            </a:outerShdw>
          </a:effectLst>
        </p:spPr>
        <p:txBody>
          <a:bodyPr lIns="91439" tIns="45719" rIns="91439" bIns="45719"/>
          <a:lstStyle/>
          <a:p>
            <a:pPr/>
          </a:p>
        </p:txBody>
      </p:sp>
      <p:sp>
        <p:nvSpPr>
          <p:cNvPr id="147" name="Google Shape;73;p16"/>
          <p:cNvSpPr/>
          <p:nvPr>
            <p:ph type="pic" sz="quarter" idx="22"/>
          </p:nvPr>
        </p:nvSpPr>
        <p:spPr>
          <a:xfrm>
            <a:off x="3474604" y="1605520"/>
            <a:ext cx="2286001" cy="1714501"/>
          </a:xfrm>
          <a:prstGeom prst="rect">
            <a:avLst/>
          </a:prstGeom>
          <a:ln w="38100" cap="sq">
            <a:solidFill>
              <a:srgbClr val="00517C"/>
            </a:solidFill>
            <a:miter lim="800000"/>
          </a:ln>
          <a:effectLst>
            <a:outerShdw sx="100000" sy="100000" kx="0" ky="0" algn="b" rotWithShape="0" blurRad="50800" dist="50800" dir="2700000">
              <a:srgbClr val="000000">
                <a:alpha val="49410"/>
              </a:srgbClr>
            </a:outerShdw>
          </a:effectLst>
        </p:spPr>
        <p:txBody>
          <a:bodyPr lIns="91439" tIns="45719" rIns="91439" bIns="45719"/>
          <a:lstStyle/>
          <a:p>
            <a:pPr/>
          </a:p>
        </p:txBody>
      </p:sp>
      <p:sp>
        <p:nvSpPr>
          <p:cNvPr id="148" name="Google Shape;74;p16"/>
          <p:cNvSpPr/>
          <p:nvPr>
            <p:ph type="pic" sz="quarter" idx="23"/>
          </p:nvPr>
        </p:nvSpPr>
        <p:spPr>
          <a:xfrm>
            <a:off x="6162869" y="1605520"/>
            <a:ext cx="2286001" cy="1714501"/>
          </a:xfrm>
          <a:prstGeom prst="rect">
            <a:avLst/>
          </a:prstGeom>
          <a:ln w="38100" cap="sq">
            <a:solidFill>
              <a:srgbClr val="00517C"/>
            </a:solidFill>
            <a:miter lim="800000"/>
          </a:ln>
          <a:effectLst>
            <a:outerShdw sx="100000" sy="100000" kx="0" ky="0" algn="b" rotWithShape="0" blurRad="50800" dist="50800" dir="2700000">
              <a:srgbClr val="000000">
                <a:alpha val="49410"/>
              </a:srgbClr>
            </a:outerShdw>
          </a:effectLst>
        </p:spPr>
        <p:txBody>
          <a:bodyPr lIns="91439" tIns="45719" rIns="91439" bIns="45719"/>
          <a:lstStyle/>
          <a:p>
            <a:pPr/>
          </a:p>
        </p:txBody>
      </p:sp>
      <p:sp>
        <p:nvSpPr>
          <p:cNvPr id="149" name="Body Level One…"/>
          <p:cNvSpPr txBox="1"/>
          <p:nvPr>
            <p:ph type="body" sz="quarter" idx="1"/>
          </p:nvPr>
        </p:nvSpPr>
        <p:spPr>
          <a:xfrm>
            <a:off x="752669" y="4200525"/>
            <a:ext cx="7772401" cy="628501"/>
          </a:xfrm>
          <a:prstGeom prst="rect">
            <a:avLst/>
          </a:prstGeom>
        </p:spPr>
        <p:txBody>
          <a:bodyPr lIns="0" tIns="0" rIns="0" bIns="0" anchor="ctr">
            <a:normAutofit fontScale="100000" lnSpcReduction="0"/>
          </a:bodyPr>
          <a:lstStyle>
            <a:lvl1pPr marL="228600" indent="0">
              <a:lnSpc>
                <a:spcPct val="100000"/>
              </a:lnSpc>
              <a:buClrTx/>
              <a:buSzTx/>
              <a:buFontTx/>
              <a:buNone/>
              <a:defRPr sz="1400"/>
            </a:lvl1pPr>
            <a:lvl2pPr marL="914400" indent="-317500">
              <a:lnSpc>
                <a:spcPct val="100000"/>
              </a:lnSpc>
              <a:buClrTx/>
              <a:buSzPts val="1400"/>
              <a:buFontTx/>
              <a:buChar char="•"/>
              <a:defRPr sz="1400"/>
            </a:lvl2pPr>
            <a:lvl3pPr marL="1371600" indent="-317500">
              <a:lnSpc>
                <a:spcPct val="100000"/>
              </a:lnSpc>
              <a:buClrTx/>
              <a:buSzPts val="1400"/>
              <a:buFontTx/>
              <a:buChar char="•"/>
              <a:defRPr sz="1400"/>
            </a:lvl3pPr>
            <a:lvl4pPr marL="1828800" indent="-317500">
              <a:lnSpc>
                <a:spcPct val="100000"/>
              </a:lnSpc>
              <a:buClrTx/>
              <a:buSzPts val="1400"/>
              <a:buFontTx/>
              <a:buChar char="•"/>
              <a:defRPr sz="1400"/>
            </a:lvl4pPr>
            <a:lvl5pPr marL="2286000" indent="-317500">
              <a:lnSpc>
                <a:spcPct val="100000"/>
              </a:lnSpc>
              <a:buClrTx/>
              <a:buSzPts val="1400"/>
              <a:buFontTx/>
              <a:buChar char="•"/>
              <a:defRPr sz="1400"/>
            </a:lvl5pPr>
          </a:lstStyle>
          <a:p>
            <a:pPr/>
            <a:r>
              <a:t>Body Level One</a:t>
            </a:r>
          </a:p>
          <a:p>
            <a:pPr lvl="1"/>
            <a:r>
              <a:t>Body Level Two</a:t>
            </a:r>
          </a:p>
          <a:p>
            <a:pPr lvl="2"/>
            <a:r>
              <a:t>Body Level Three</a:t>
            </a:r>
          </a:p>
          <a:p>
            <a:pPr lvl="3"/>
            <a:r>
              <a:t>Body Level Four</a:t>
            </a:r>
          </a:p>
          <a:p>
            <a:pPr lvl="4"/>
            <a:r>
              <a:t>Body Level Five</a:t>
            </a:r>
          </a:p>
        </p:txBody>
      </p:sp>
      <p:sp>
        <p:nvSpPr>
          <p:cNvPr id="150" name="Slide Number"/>
          <p:cNvSpPr txBox="1"/>
          <p:nvPr>
            <p:ph type="sldNum" sz="quarter" idx="2"/>
          </p:nvPr>
        </p:nvSpPr>
        <p:spPr>
          <a:xfrm>
            <a:off x="8449594" y="4446755"/>
            <a:ext cx="195551" cy="195551"/>
          </a:xfrm>
          <a:prstGeom prst="rect">
            <a:avLst/>
          </a:prstGeom>
        </p:spPr>
        <p:txBody>
          <a:bodyPr lIns="34275" tIns="34275" rIns="34275" bIns="34275"/>
          <a:lstStyle>
            <a:lvl1pPr>
              <a:defRPr sz="900">
                <a:solidFill>
                  <a:srgbClr val="CFD8DC"/>
                </a:solidFill>
                <a:latin typeface="Corbel"/>
                <a:ea typeface="Corbel"/>
                <a:cs typeface="Corbel"/>
                <a:sym typeface="Corbe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3" name="Google Shape;17;p3"/>
          <p:cNvSpPr/>
          <p:nvPr/>
        </p:nvSpPr>
        <p:spPr>
          <a:xfrm>
            <a:off x="4359602" y="2817464"/>
            <a:ext cx="424801" cy="1"/>
          </a:xfrm>
          <a:prstGeom prst="line">
            <a:avLst/>
          </a:prstGeom>
          <a:ln w="38100">
            <a:solidFill>
              <a:schemeClr val="accent4"/>
            </a:solidFill>
          </a:ln>
        </p:spPr>
        <p:txBody>
          <a:bodyPr lIns="0" tIns="0" rIns="0" bIns="0"/>
          <a:lstStyle/>
          <a:p>
            <a:pPr/>
          </a:p>
        </p:txBody>
      </p:sp>
      <p:sp>
        <p:nvSpPr>
          <p:cNvPr id="24" name="Title Text"/>
          <p:cNvSpPr txBox="1"/>
          <p:nvPr>
            <p:ph type="title"/>
          </p:nvPr>
        </p:nvSpPr>
        <p:spPr>
          <a:xfrm>
            <a:off x="480750" y="1764950"/>
            <a:ext cx="8222100" cy="907501"/>
          </a:xfrm>
          <a:prstGeom prst="rect">
            <a:avLst/>
          </a:prstGeom>
        </p:spPr>
        <p:txBody>
          <a:bodyPr/>
          <a:lstStyle>
            <a:lvl1pPr algn="ctr">
              <a:defRPr sz="4800"/>
            </a:lvl1pPr>
          </a:lstStyle>
          <a:p>
            <a:pPr/>
            <a:r>
              <a:t>Title Text</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32" name="Google Shape;21;p4"/>
          <p:cNvSpPr/>
          <p:nvPr/>
        </p:nvSpPr>
        <p:spPr>
          <a:xfrm>
            <a:off x="492563" y="1260284"/>
            <a:ext cx="424801" cy="1"/>
          </a:xfrm>
          <a:prstGeom prst="line">
            <a:avLst/>
          </a:prstGeom>
          <a:ln w="38100">
            <a:solidFill>
              <a:schemeClr val="accent4"/>
            </a:solidFill>
          </a:ln>
        </p:spPr>
        <p:txBody>
          <a:bodyPr lIns="0" tIns="0" rIns="0" bIns="0"/>
          <a:lstStyle/>
          <a:p>
            <a:pPr/>
          </a:p>
        </p:txBody>
      </p:sp>
      <p:sp>
        <p:nvSpPr>
          <p:cNvPr id="33" name="Title Text"/>
          <p:cNvSpPr txBox="1"/>
          <p:nvPr>
            <p:ph type="title"/>
          </p:nvPr>
        </p:nvSpPr>
        <p:spPr>
          <a:prstGeom prst="rect">
            <a:avLst/>
          </a:prstGeom>
        </p:spPr>
        <p:txBody>
          <a:bodyPr/>
          <a:lstStyle/>
          <a:p>
            <a:pPr/>
            <a:r>
              <a:t>Title Text</a:t>
            </a:r>
          </a:p>
        </p:txBody>
      </p:sp>
      <p:sp>
        <p:nvSpPr>
          <p:cNvPr id="34" name="Body Level One…"/>
          <p:cNvSpPr txBox="1"/>
          <p:nvPr>
            <p:ph type="body" idx="1"/>
          </p:nvPr>
        </p:nvSpPr>
        <p:spPr>
          <a:xfrm>
            <a:off x="387899" y="1489823"/>
            <a:ext cx="8368202" cy="3078902"/>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42" name="Google Shape;26;p5"/>
          <p:cNvSpPr/>
          <p:nvPr/>
        </p:nvSpPr>
        <p:spPr>
          <a:xfrm>
            <a:off x="492563" y="1260284"/>
            <a:ext cx="424801" cy="1"/>
          </a:xfrm>
          <a:prstGeom prst="line">
            <a:avLst/>
          </a:prstGeom>
          <a:ln w="38100">
            <a:solidFill>
              <a:schemeClr val="accent4"/>
            </a:solidFill>
          </a:ln>
        </p:spPr>
        <p:txBody>
          <a:bodyPr lIns="0" tIns="0" rIns="0" bIns="0"/>
          <a:lstStyle/>
          <a:p>
            <a:pPr/>
          </a:p>
        </p:txBody>
      </p:sp>
      <p:sp>
        <p:nvSpPr>
          <p:cNvPr id="43" name="Title Text"/>
          <p:cNvSpPr txBox="1"/>
          <p:nvPr>
            <p:ph type="title"/>
          </p:nvPr>
        </p:nvSpPr>
        <p:spPr>
          <a:prstGeom prst="rect">
            <a:avLst/>
          </a:prstGeom>
        </p:spPr>
        <p:txBody>
          <a:bodyPr/>
          <a:lstStyle/>
          <a:p>
            <a:pPr/>
            <a:r>
              <a:t>Title Text</a:t>
            </a:r>
          </a:p>
        </p:txBody>
      </p:sp>
      <p:sp>
        <p:nvSpPr>
          <p:cNvPr id="44" name="Body Level One…"/>
          <p:cNvSpPr txBox="1"/>
          <p:nvPr>
            <p:ph type="body" sz="half" idx="1"/>
          </p:nvPr>
        </p:nvSpPr>
        <p:spPr>
          <a:xfrm>
            <a:off x="387899" y="1489824"/>
            <a:ext cx="3999902" cy="3078902"/>
          </a:xfrm>
          <a:prstGeom prst="rect">
            <a:avLst/>
          </a:prstGeom>
        </p:spPr>
        <p:txBody>
          <a:bodyPr>
            <a:normAutofit fontScale="100000" lnSpcReduction="0"/>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45" name="Google Shape;29;p5"/>
          <p:cNvSpPr txBox="1"/>
          <p:nvPr>
            <p:ph type="body" sz="half" idx="21"/>
          </p:nvPr>
        </p:nvSpPr>
        <p:spPr>
          <a:xfrm>
            <a:off x="4756199" y="1489824"/>
            <a:ext cx="3999902" cy="3078901"/>
          </a:xfrm>
          <a:prstGeom prst="rect">
            <a:avLst/>
          </a:prstGeom>
        </p:spPr>
        <p:txBody>
          <a:bodyPr>
            <a:normAutofit fontScale="100000" lnSpcReduction="0"/>
          </a:bodyPr>
          <a:lstStyle/>
          <a:p>
            <a:pPr indent="-317500">
              <a:buSzPts val="1400"/>
              <a:defRPr sz="1400"/>
            </a:pP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53" name="Title Text"/>
          <p:cNvSpPr txBox="1"/>
          <p:nvPr>
            <p:ph type="title"/>
          </p:nvPr>
        </p:nvSpPr>
        <p:spPr>
          <a:prstGeom prst="rect">
            <a:avLst/>
          </a:prstGeom>
        </p:spPr>
        <p:txBody>
          <a:bodyPr/>
          <a:lstStyle/>
          <a:p>
            <a:pPr/>
            <a:r>
              <a:t>Title Text</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61" name="Google Shape;35;p7"/>
          <p:cNvSpPr/>
          <p:nvPr/>
        </p:nvSpPr>
        <p:spPr>
          <a:xfrm>
            <a:off x="489218" y="1412276"/>
            <a:ext cx="331501" cy="1"/>
          </a:xfrm>
          <a:prstGeom prst="line">
            <a:avLst/>
          </a:prstGeom>
          <a:ln w="38100">
            <a:solidFill>
              <a:schemeClr val="accent4"/>
            </a:solidFill>
          </a:ln>
        </p:spPr>
        <p:txBody>
          <a:bodyPr lIns="0" tIns="0" rIns="0" bIns="0"/>
          <a:lstStyle/>
          <a:p>
            <a:pPr/>
          </a:p>
        </p:txBody>
      </p:sp>
      <p:sp>
        <p:nvSpPr>
          <p:cNvPr id="62" name="Title Text"/>
          <p:cNvSpPr txBox="1"/>
          <p:nvPr>
            <p:ph type="title"/>
          </p:nvPr>
        </p:nvSpPr>
        <p:spPr>
          <a:xfrm>
            <a:off x="387899" y="555600"/>
            <a:ext cx="2808001" cy="755700"/>
          </a:xfrm>
          <a:prstGeom prst="rect">
            <a:avLst/>
          </a:prstGeom>
        </p:spPr>
        <p:txBody>
          <a:bodyPr/>
          <a:lstStyle>
            <a:lvl1pPr>
              <a:defRPr sz="2400"/>
            </a:lvl1pPr>
          </a:lstStyle>
          <a:p>
            <a:pPr/>
            <a:r>
              <a:t>Title Text</a:t>
            </a:r>
          </a:p>
        </p:txBody>
      </p:sp>
      <p:sp>
        <p:nvSpPr>
          <p:cNvPr id="63" name="Body Level One…"/>
          <p:cNvSpPr txBox="1"/>
          <p:nvPr>
            <p:ph type="body" sz="quarter" idx="1"/>
          </p:nvPr>
        </p:nvSpPr>
        <p:spPr>
          <a:xfrm>
            <a:off x="387899" y="1594024"/>
            <a:ext cx="2808001" cy="2681101"/>
          </a:xfrm>
          <a:prstGeom prst="rect">
            <a:avLst/>
          </a:prstGeom>
        </p:spPr>
        <p:txBody>
          <a:bodyPr>
            <a:normAutofit fontScale="100000" lnSpcReduction="0"/>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71" name="Title Text"/>
          <p:cNvSpPr txBox="1"/>
          <p:nvPr>
            <p:ph type="title"/>
          </p:nvPr>
        </p:nvSpPr>
        <p:spPr>
          <a:xfrm>
            <a:off x="490250" y="526349"/>
            <a:ext cx="5618701" cy="4090801"/>
          </a:xfrm>
          <a:prstGeom prst="rect">
            <a:avLst/>
          </a:prstGeom>
        </p:spPr>
        <p:txBody>
          <a:bodyPr anchor="ctr"/>
          <a:lstStyle>
            <a:lvl1pPr>
              <a:defRPr sz="4800"/>
            </a:lvl1pPr>
          </a:lstStyle>
          <a:p>
            <a:pPr/>
            <a:r>
              <a:t>Title Text</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9" name="Google Shape;43;p9"/>
          <p:cNvSpPr/>
          <p:nvPr/>
        </p:nvSpPr>
        <p:spPr>
          <a:xfrm>
            <a:off x="4572000" y="-75"/>
            <a:ext cx="4572000" cy="5143501"/>
          </a:xfrm>
          <a:prstGeom prst="rect">
            <a:avLst/>
          </a:prstGeom>
          <a:solidFill>
            <a:srgbClr val="004065"/>
          </a:solidFill>
          <a:ln w="12700">
            <a:miter lim="400000"/>
          </a:ln>
        </p:spPr>
        <p:txBody>
          <a:bodyPr lIns="0" tIns="0" rIns="0" bIns="0" anchor="ctr"/>
          <a:lstStyle/>
          <a:p>
            <a:pPr>
              <a:defRPr>
                <a:solidFill>
                  <a:srgbClr val="000000"/>
                </a:solidFill>
              </a:defRPr>
            </a:pPr>
          </a:p>
        </p:txBody>
      </p:sp>
      <p:sp>
        <p:nvSpPr>
          <p:cNvPr id="80" name="Google Shape;44;p9"/>
          <p:cNvSpPr/>
          <p:nvPr/>
        </p:nvSpPr>
        <p:spPr>
          <a:xfrm>
            <a:off x="5029675" y="4495503"/>
            <a:ext cx="540901" cy="1"/>
          </a:xfrm>
          <a:prstGeom prst="line">
            <a:avLst/>
          </a:prstGeom>
          <a:ln w="38100">
            <a:solidFill>
              <a:schemeClr val="accent5"/>
            </a:solidFill>
          </a:ln>
        </p:spPr>
        <p:txBody>
          <a:bodyPr lIns="0" tIns="0" rIns="0" bIns="0"/>
          <a:lstStyle/>
          <a:p>
            <a:pPr/>
          </a:p>
        </p:txBody>
      </p:sp>
      <p:sp>
        <p:nvSpPr>
          <p:cNvPr id="81" name="Title Text"/>
          <p:cNvSpPr txBox="1"/>
          <p:nvPr>
            <p:ph type="title"/>
          </p:nvPr>
        </p:nvSpPr>
        <p:spPr>
          <a:xfrm>
            <a:off x="265500" y="1209075"/>
            <a:ext cx="4045200" cy="1506301"/>
          </a:xfrm>
          <a:prstGeom prst="rect">
            <a:avLst/>
          </a:prstGeom>
        </p:spPr>
        <p:txBody>
          <a:bodyPr/>
          <a:lstStyle>
            <a:lvl1pPr algn="ctr">
              <a:defRPr sz="3800"/>
            </a:lvl1pPr>
          </a:lstStyle>
          <a:p>
            <a:pPr/>
            <a:r>
              <a:t>Title Text</a:t>
            </a:r>
          </a:p>
        </p:txBody>
      </p:sp>
      <p:sp>
        <p:nvSpPr>
          <p:cNvPr id="82" name="Body Level One…"/>
          <p:cNvSpPr txBox="1"/>
          <p:nvPr>
            <p:ph type="body" sz="quarter" idx="1"/>
          </p:nvPr>
        </p:nvSpPr>
        <p:spPr>
          <a:xfrm>
            <a:off x="265500" y="2769000"/>
            <a:ext cx="4045200" cy="1345501"/>
          </a:xfrm>
          <a:prstGeom prst="rect">
            <a:avLst/>
          </a:prstGeom>
        </p:spPr>
        <p:txBody>
          <a:bodyPr>
            <a:normAutofit fontScale="100000" lnSpcReduction="0"/>
          </a:bodyPr>
          <a:lstStyle>
            <a:lvl1pPr marL="342900" indent="-228600" algn="ctr">
              <a:lnSpc>
                <a:spcPct val="100000"/>
              </a:lnSpc>
              <a:buClrTx/>
              <a:buSzTx/>
              <a:buFontTx/>
              <a:buNone/>
              <a:defRPr sz="2100">
                <a:solidFill>
                  <a:schemeClr val="accent5"/>
                </a:solidFill>
              </a:defRPr>
            </a:lvl1pPr>
            <a:lvl2pPr marL="342900" indent="254000" algn="ctr">
              <a:lnSpc>
                <a:spcPct val="100000"/>
              </a:lnSpc>
              <a:buClrTx/>
              <a:buSzTx/>
              <a:buFontTx/>
              <a:buNone/>
              <a:defRPr sz="2100">
                <a:solidFill>
                  <a:schemeClr val="accent5"/>
                </a:solidFill>
              </a:defRPr>
            </a:lvl2pPr>
            <a:lvl3pPr marL="342900" indent="711200" algn="ctr">
              <a:lnSpc>
                <a:spcPct val="100000"/>
              </a:lnSpc>
              <a:buClrTx/>
              <a:buSzTx/>
              <a:buFontTx/>
              <a:buNone/>
              <a:defRPr sz="2100">
                <a:solidFill>
                  <a:schemeClr val="accent5"/>
                </a:solidFill>
              </a:defRPr>
            </a:lvl3pPr>
            <a:lvl4pPr marL="342900" indent="1168400" algn="ctr">
              <a:lnSpc>
                <a:spcPct val="100000"/>
              </a:lnSpc>
              <a:buClrTx/>
              <a:buSzTx/>
              <a:buFontTx/>
              <a:buNone/>
              <a:defRPr sz="2100">
                <a:solidFill>
                  <a:schemeClr val="accent5"/>
                </a:solidFill>
              </a:defRPr>
            </a:lvl4pPr>
            <a:lvl5pPr marL="342900" indent="1625600" algn="ctr">
              <a:lnSpc>
                <a:spcPct val="100000"/>
              </a:lnSpc>
              <a:buClrTx/>
              <a:buSzTx/>
              <a:buFontTx/>
              <a:buNone/>
              <a:defRPr sz="2100">
                <a:solidFill>
                  <a:schemeClr val="accent5"/>
                </a:solidFill>
              </a:defRPr>
            </a:lvl5pPr>
          </a:lstStyle>
          <a:p>
            <a:pPr/>
            <a:r>
              <a:t>Body Level One</a:t>
            </a:r>
          </a:p>
          <a:p>
            <a:pPr lvl="1"/>
            <a:r>
              <a:t>Body Level Two</a:t>
            </a:r>
          </a:p>
          <a:p>
            <a:pPr lvl="2"/>
            <a:r>
              <a:t>Body Level Three</a:t>
            </a:r>
          </a:p>
          <a:p>
            <a:pPr lvl="3"/>
            <a:r>
              <a:t>Body Level Four</a:t>
            </a:r>
          </a:p>
          <a:p>
            <a:pPr lvl="4"/>
            <a:r>
              <a:t>Body Level Five</a:t>
            </a:r>
          </a:p>
        </p:txBody>
      </p:sp>
      <p:sp>
        <p:nvSpPr>
          <p:cNvPr id="83" name="Google Shape;47;p9"/>
          <p:cNvSpPr txBox="1"/>
          <p:nvPr>
            <p:ph type="body" sz="half" idx="21"/>
          </p:nvPr>
        </p:nvSpPr>
        <p:spPr>
          <a:xfrm>
            <a:off x="4939500" y="724199"/>
            <a:ext cx="3837000" cy="3695101"/>
          </a:xfrm>
          <a:prstGeom prst="rect">
            <a:avLst/>
          </a:prstGeom>
        </p:spPr>
        <p:txBody>
          <a:bodyPr anchor="ctr">
            <a:normAutofit fontScale="100000" lnSpcReduction="0"/>
          </a:bodyPr>
          <a:lstStyle/>
          <a:p>
            <a:pP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91" name="Body Level One…"/>
          <p:cNvSpPr txBox="1"/>
          <p:nvPr>
            <p:ph type="body" sz="quarter" idx="1"/>
          </p:nvPr>
        </p:nvSpPr>
        <p:spPr>
          <a:xfrm>
            <a:off x="319499" y="4233724"/>
            <a:ext cx="5998802" cy="598801"/>
          </a:xfrm>
          <a:prstGeom prst="rect">
            <a:avLst/>
          </a:prstGeom>
        </p:spPr>
        <p:txBody>
          <a:bodyPr anchor="ctr">
            <a:normAutofit fontScale="100000" lnSpcReduction="0"/>
          </a:bodyPr>
          <a:lstStyle>
            <a:lvl1pPr marL="228600" indent="0">
              <a:lnSpc>
                <a:spcPct val="100000"/>
              </a:lnSpc>
              <a:buClrTx/>
              <a:buSzTx/>
              <a:buFontTx/>
              <a:buNone/>
              <a:defRPr>
                <a:latin typeface="Roboto Slab"/>
                <a:ea typeface="Roboto Slab"/>
                <a:cs typeface="Roboto Slab"/>
                <a:sym typeface="Roboto Slab"/>
              </a:defRPr>
            </a:lvl1pPr>
            <a:lvl2pPr>
              <a:lnSpc>
                <a:spcPct val="100000"/>
              </a:lnSpc>
              <a:buClrTx/>
              <a:buFontTx/>
              <a:defRPr>
                <a:latin typeface="Roboto Slab"/>
                <a:ea typeface="Roboto Slab"/>
                <a:cs typeface="Roboto Slab"/>
                <a:sym typeface="Roboto Slab"/>
              </a:defRPr>
            </a:lvl2pPr>
            <a:lvl3pPr>
              <a:lnSpc>
                <a:spcPct val="100000"/>
              </a:lnSpc>
              <a:buClrTx/>
              <a:buFontTx/>
              <a:defRPr>
                <a:latin typeface="Roboto Slab"/>
                <a:ea typeface="Roboto Slab"/>
                <a:cs typeface="Roboto Slab"/>
                <a:sym typeface="Roboto Slab"/>
              </a:defRPr>
            </a:lvl3pPr>
            <a:lvl4pPr>
              <a:lnSpc>
                <a:spcPct val="100000"/>
              </a:lnSpc>
              <a:buClrTx/>
              <a:buFontTx/>
              <a:defRPr>
                <a:latin typeface="Roboto Slab"/>
                <a:ea typeface="Roboto Slab"/>
                <a:cs typeface="Roboto Slab"/>
                <a:sym typeface="Roboto Slab"/>
              </a:defRPr>
            </a:lvl4pPr>
            <a:lvl5pPr>
              <a:lnSpc>
                <a:spcPct val="100000"/>
              </a:lnSpc>
              <a:buClrTx/>
              <a:buFontTx/>
              <a:defRPr>
                <a:latin typeface="Roboto Slab"/>
                <a:ea typeface="Roboto Slab"/>
                <a:cs typeface="Roboto Slab"/>
                <a:sym typeface="Roboto Slab"/>
              </a:defRPr>
            </a:lvl5pPr>
          </a:lstStyle>
          <a:p>
            <a:pPr/>
            <a:r>
              <a:t>Body Level One</a:t>
            </a:r>
          </a:p>
          <a:p>
            <a:pPr lvl="1"/>
            <a:r>
              <a:t>Body Level Two</a:t>
            </a:r>
          </a:p>
          <a:p>
            <a:pPr lvl="2"/>
            <a:r>
              <a:t>Body Level Three</a:t>
            </a:r>
          </a:p>
          <a:p>
            <a:pPr lvl="3"/>
            <a:r>
              <a:t>Body Level Four</a:t>
            </a:r>
          </a:p>
          <a:p>
            <a:pPr lvl="4"/>
            <a:r>
              <a:t>Body Level Five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517C"/>
        </a:solidFill>
      </p:bgPr>
    </p:bg>
    <p:spTree>
      <p:nvGrpSpPr>
        <p:cNvPr id="1" name=""/>
        <p:cNvGrpSpPr/>
        <p:nvPr/>
      </p:nvGrpSpPr>
      <p:grpSpPr>
        <a:xfrm>
          <a:off x="0" y="0"/>
          <a:ext cx="0" cy="0"/>
          <a:chOff x="0" y="0"/>
          <a:chExt cx="0" cy="0"/>
        </a:xfrm>
      </p:grpSpPr>
      <p:sp>
        <p:nvSpPr>
          <p:cNvPr id="2" name="Title Text"/>
          <p:cNvSpPr txBox="1"/>
          <p:nvPr>
            <p:ph type="title"/>
          </p:nvPr>
        </p:nvSpPr>
        <p:spPr>
          <a:xfrm>
            <a:off x="387899" y="458024"/>
            <a:ext cx="8368202" cy="686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a:r>
              <a:t>Title Text</a:t>
            </a:r>
          </a:p>
        </p:txBody>
      </p:sp>
      <p:sp>
        <p:nvSpPr>
          <p:cNvPr id="3"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692391"/>
            <a:ext cx="336814" cy="335251"/>
          </a:xfrm>
          <a:prstGeom prst="rect">
            <a:avLst/>
          </a:prstGeom>
          <a:ln w="12700">
            <a:miter lim="400000"/>
          </a:ln>
        </p:spPr>
        <p:txBody>
          <a:bodyPr wrap="none" lIns="91424" tIns="91424" rIns="91424" bIns="91424" anchor="ctr">
            <a:spAutoFit/>
          </a:bodyPr>
          <a:lstStyle>
            <a:lvl1pPr algn="r">
              <a:defRPr sz="1000">
                <a:latin typeface="Roboto"/>
                <a:ea typeface="Roboto"/>
                <a:cs typeface="Roboto"/>
                <a:sym typeface="Robo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1pPr>
      <a:lvl2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2pPr>
      <a:lvl3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3pPr>
      <a:lvl4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4pPr>
      <a:lvl5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5pPr>
      <a:lvl6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6pPr>
      <a:lvl7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7pPr>
      <a:lvl8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8pPr>
      <a:lvl9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9pPr>
    </p:titleStyle>
    <p:bodyStyle>
      <a:lvl1pPr marL="457200" marR="0" indent="-342900"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1pPr>
      <a:lvl2pPr marL="10051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2pPr>
      <a:lvl3pPr marL="14623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3pPr>
      <a:lvl4pPr marL="19195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4pPr>
      <a:lvl5pPr marL="23767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5pPr>
      <a:lvl6pPr marL="28339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6pPr>
      <a:lvl7pPr marL="32911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7pPr>
      <a:lvl8pPr marL="37483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8pPr>
      <a:lvl9pPr marL="42055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www.fakenamegenerator.com/"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Google Shape;83;p17"/>
          <p:cNvSpPr txBox="1"/>
          <p:nvPr>
            <p:ph type="ctrTitle"/>
          </p:nvPr>
        </p:nvSpPr>
        <p:spPr>
          <a:xfrm>
            <a:off x="1680302" y="1188925"/>
            <a:ext cx="5783401" cy="1457401"/>
          </a:xfrm>
          <a:prstGeom prst="rect">
            <a:avLst/>
          </a:prstGeom>
        </p:spPr>
        <p:txBody>
          <a:bodyPr/>
          <a:lstStyle/>
          <a:p>
            <a:pPr/>
            <a:r>
              <a:t>CTI League</a:t>
            </a:r>
          </a:p>
          <a:p>
            <a:pPr/>
            <a:r>
              <a:t>Disinformation</a:t>
            </a:r>
          </a:p>
        </p:txBody>
      </p:sp>
      <p:sp>
        <p:nvSpPr>
          <p:cNvPr id="160" name="Google Shape;84;p17"/>
          <p:cNvSpPr txBox="1"/>
          <p:nvPr>
            <p:ph type="subTitle" sz="quarter" idx="1"/>
          </p:nvPr>
        </p:nvSpPr>
        <p:spPr>
          <a:xfrm>
            <a:off x="1680302" y="3049449"/>
            <a:ext cx="5783401" cy="909001"/>
          </a:xfrm>
          <a:prstGeom prst="rect">
            <a:avLst/>
          </a:prstGeom>
        </p:spPr>
        <p:txBody>
          <a:bodyPr/>
          <a:lstStyle/>
          <a:p>
            <a:pPr marL="0" indent="0" defTabSz="905255">
              <a:defRPr sz="2376"/>
            </a:pPr>
            <a:r>
              <a:t>2020-05-30</a:t>
            </a:r>
          </a:p>
          <a:p>
            <a:pPr marL="0" indent="0" defTabSz="905255">
              <a:defRPr sz="2376"/>
            </a:pPr>
            <a:r>
              <a:t>Discussion: OpSec for our Team</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Google Shape;137;p26"/>
          <p:cNvSpPr txBox="1"/>
          <p:nvPr>
            <p:ph type="title"/>
          </p:nvPr>
        </p:nvSpPr>
        <p:spPr>
          <a:xfrm>
            <a:off x="387899" y="458024"/>
            <a:ext cx="8368202" cy="686102"/>
          </a:xfrm>
          <a:prstGeom prst="rect">
            <a:avLst/>
          </a:prstGeom>
        </p:spPr>
        <p:txBody>
          <a:bodyPr/>
          <a:lstStyle/>
          <a:p>
            <a:pPr/>
            <a:r>
              <a:t>Work Recipes: If this, then that</a:t>
            </a:r>
          </a:p>
        </p:txBody>
      </p:sp>
      <p:sp>
        <p:nvSpPr>
          <p:cNvPr id="187" name="Google Shape;138;p26"/>
          <p:cNvSpPr txBox="1"/>
          <p:nvPr>
            <p:ph type="body" idx="1"/>
          </p:nvPr>
        </p:nvSpPr>
        <p:spPr>
          <a:xfrm>
            <a:off x="387899" y="1489823"/>
            <a:ext cx="8368202" cy="3078902"/>
          </a:xfrm>
          <a:prstGeom prst="rect">
            <a:avLst/>
          </a:prstGeom>
        </p:spPr>
        <p:txBody>
          <a:bodyPr/>
          <a:lstStyle/>
          <a:p>
            <a:pPr marL="0" indent="0">
              <a:buSzTx/>
              <a:buNone/>
            </a:pPr>
            <a:r>
              <a:t>Our goal is to build out task and role-specific OpSec recipes for people to adopt and adapt as they join the team and jump into new roles. </a:t>
            </a:r>
          </a:p>
          <a:p>
            <a:pPr marL="0" indent="0">
              <a:buSzTx/>
              <a:buNone/>
            </a:pPr>
          </a:p>
          <a:p>
            <a:pPr marL="0" indent="0">
              <a:buSzTx/>
              <a:buNone/>
            </a:pPr>
            <a:r>
              <a:t>In order to get there, we need to…</a:t>
            </a:r>
          </a:p>
          <a:p>
            <a:pPr/>
            <a:r>
              <a:t>All be on the same page about a baseline level of OpSec</a:t>
            </a:r>
          </a:p>
          <a:p>
            <a:pPr/>
            <a:r>
              <a:t>Get people on our team to explain the process of what they’re doing, so we can build out the relevant recipes.</a:t>
            </a:r>
          </a:p>
          <a:p>
            <a:pPr marL="0" indent="0">
              <a:buSzTx/>
              <a:buNone/>
            </a:pPr>
          </a:p>
          <a:p>
            <a:pPr marL="0" indent="0">
              <a:buSzTx/>
              <a:buNone/>
            </a:pPr>
            <a:r>
              <a:t>That’s why we’re having this conversation today.</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Google Shape;143;p27"/>
          <p:cNvSpPr txBox="1"/>
          <p:nvPr>
            <p:ph type="title"/>
          </p:nvPr>
        </p:nvSpPr>
        <p:spPr>
          <a:xfrm>
            <a:off x="387899" y="458024"/>
            <a:ext cx="8368202" cy="686102"/>
          </a:xfrm>
          <a:prstGeom prst="rect">
            <a:avLst/>
          </a:prstGeom>
        </p:spPr>
        <p:txBody>
          <a:bodyPr/>
          <a:lstStyle/>
          <a:p>
            <a:pPr/>
            <a:r>
              <a:t>What recipes do we need</a:t>
            </a:r>
          </a:p>
        </p:txBody>
      </p:sp>
      <p:sp>
        <p:nvSpPr>
          <p:cNvPr id="190" name="Google Shape;144;p27"/>
          <p:cNvSpPr txBox="1"/>
          <p:nvPr>
            <p:ph type="body" idx="1"/>
          </p:nvPr>
        </p:nvSpPr>
        <p:spPr>
          <a:xfrm>
            <a:off x="387899" y="1489823"/>
            <a:ext cx="8368202" cy="3078902"/>
          </a:xfrm>
          <a:prstGeom prst="rect">
            <a:avLst/>
          </a:prstGeom>
        </p:spPr>
        <p:txBody>
          <a:bodyPr/>
          <a:lstStyle/>
          <a:p>
            <a:pPr indent="-304800">
              <a:buSzPts val="1200"/>
              <a:defRPr sz="1200"/>
            </a:pPr>
            <a:r>
              <a:t>Sockpuppets on Twitter and Facebook</a:t>
            </a:r>
          </a:p>
          <a:p>
            <a:pPr lvl="1" marL="914400" indent="-304800">
              <a:buSzPts val="1200"/>
              <a:defRPr sz="1200"/>
            </a:pPr>
            <a:r>
              <a:t>Merchandise site linked to accounts (ad and merch)</a:t>
            </a:r>
          </a:p>
          <a:p>
            <a:pPr indent="-304800">
              <a:buSzPts val="1200"/>
              <a:defRPr sz="1200"/>
            </a:pPr>
            <a:r>
              <a:t>Getting into invite only groups for things like Boogaloo</a:t>
            </a:r>
          </a:p>
          <a:p>
            <a:pPr indent="-304800">
              <a:buSzPts val="1200"/>
              <a:defRPr sz="1200"/>
            </a:pPr>
            <a:r>
              <a:t>Active collection is fine</a:t>
            </a:r>
          </a:p>
          <a:p>
            <a:pPr indent="-304800">
              <a:buSzPts val="1200"/>
              <a:defRPr sz="1200"/>
            </a:pPr>
            <a:r>
              <a:t>Not CTI League Offensive counterintelligence (just a few people)</a:t>
            </a:r>
          </a:p>
          <a:p>
            <a:pPr lvl="1" marL="914400" indent="-304800">
              <a:buSzPts val="1200"/>
              <a:defRPr sz="1200"/>
            </a:pPr>
            <a:r>
              <a:t>Techniques using doxxing and deception</a:t>
            </a:r>
          </a:p>
          <a:p>
            <a:pPr lvl="1" marL="914400" indent="-304800">
              <a:buSzPts val="1200"/>
              <a:defRPr sz="1200"/>
            </a:pPr>
            <a:r>
              <a:t>Merchandise site linked to accounts (ad and merch) to get their info</a:t>
            </a:r>
          </a:p>
          <a:p>
            <a:pPr indent="-304800">
              <a:buSzPts val="1200"/>
              <a:defRPr sz="1200"/>
            </a:pPr>
            <a:r>
              <a:t>Checking out a potentially malicious content site like drop sites</a:t>
            </a:r>
          </a:p>
          <a:p>
            <a:pPr indent="-304800">
              <a:buSzPts val="1200"/>
              <a:defRPr sz="1200"/>
            </a:pPr>
            <a:r>
              <a:t>Checking out the malicious content from that site</a:t>
            </a:r>
          </a:p>
          <a:p>
            <a:pPr indent="-304800">
              <a:buSzPts val="1200"/>
              <a:defRPr sz="1200"/>
            </a:pPr>
            <a:r>
              <a:t>Takedowns: Are site admins friendly? Are takedowns anonymous?</a:t>
            </a:r>
          </a:p>
          <a:p>
            <a:pPr indent="-304800">
              <a:buSzPts val="1200"/>
              <a:defRPr sz="1200"/>
            </a:pPr>
            <a:r>
              <a:t>Putting warnings out to activists and others</a:t>
            </a:r>
          </a:p>
          <a:p>
            <a:pPr indent="-304800">
              <a:buSzPts val="1200"/>
              <a:defRPr sz="1200"/>
            </a:pPr>
            <a:r>
              <a:t>Building a pre-built image</a:t>
            </a:r>
          </a:p>
          <a:p>
            <a:pPr lvl="1" marL="914400" indent="-304800">
              <a:buSzPts val="1200"/>
              <a:defRPr sz="1200"/>
            </a:pPr>
            <a:r>
              <a:t>Maybe Kali with a Splunk agent</a:t>
            </a:r>
          </a:p>
          <a:p>
            <a:pPr indent="-304800">
              <a:buSzPts val="1200"/>
              <a:defRPr sz="1200"/>
            </a:pPr>
            <a:r>
              <a:t>Ensuring machines are secure and not leaking data back to Russia</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Google Shape;149;p28"/>
          <p:cNvSpPr txBox="1"/>
          <p:nvPr>
            <p:ph type="title"/>
          </p:nvPr>
        </p:nvSpPr>
        <p:spPr>
          <a:xfrm>
            <a:off x="387899" y="458024"/>
            <a:ext cx="8368202" cy="686102"/>
          </a:xfrm>
          <a:prstGeom prst="rect">
            <a:avLst/>
          </a:prstGeom>
        </p:spPr>
        <p:txBody>
          <a:bodyPr/>
          <a:lstStyle/>
          <a:p>
            <a:pPr/>
            <a:r>
              <a:t>What recipes do we need</a:t>
            </a:r>
          </a:p>
        </p:txBody>
      </p:sp>
      <p:sp>
        <p:nvSpPr>
          <p:cNvPr id="193" name="Google Shape;150;p28"/>
          <p:cNvSpPr txBox="1"/>
          <p:nvPr>
            <p:ph type="body" idx="1"/>
          </p:nvPr>
        </p:nvSpPr>
        <p:spPr>
          <a:xfrm>
            <a:off x="387899" y="1489823"/>
            <a:ext cx="8368202" cy="3078902"/>
          </a:xfrm>
          <a:prstGeom prst="rect">
            <a:avLst/>
          </a:prstGeom>
        </p:spPr>
        <p:txBody>
          <a:bodyPr/>
          <a:lstStyle/>
          <a:p>
            <a:pPr marL="416052" indent="-277368" defTabSz="832104">
              <a:buSzPts val="1000"/>
              <a:defRPr sz="1092"/>
            </a:pPr>
            <a:r>
              <a:t>Information management problems (Less OpSec, more Org wide question, not just personal) </a:t>
            </a:r>
          </a:p>
          <a:p>
            <a:pPr lvl="1" marL="832104" indent="-277368" defTabSz="832104">
              <a:buSzPts val="1000"/>
              <a:defRPr sz="1092"/>
            </a:pPr>
            <a:r>
              <a:t>Get the info, Process and storing</a:t>
            </a:r>
          </a:p>
          <a:p>
            <a:pPr lvl="1" marL="832104" indent="-277368" defTabSz="832104">
              <a:buSzPts val="1000"/>
              <a:defRPr sz="1092"/>
            </a:pPr>
            <a:r>
              <a:t>Who has access to it? </a:t>
            </a:r>
          </a:p>
          <a:p>
            <a:pPr lvl="2" marL="1248156" indent="-277368" defTabSz="832104">
              <a:buSzPts val="1000"/>
              <a:defRPr sz="1092"/>
            </a:pPr>
            <a:r>
              <a:t>Vetting and approval of access</a:t>
            </a:r>
          </a:p>
          <a:p>
            <a:pPr lvl="2" marL="1248156" indent="-277368" defTabSz="832104">
              <a:buSzPts val="1000"/>
              <a:defRPr sz="1092"/>
            </a:pPr>
            <a:r>
              <a:t>Tracking and revocation </a:t>
            </a:r>
          </a:p>
          <a:p>
            <a:pPr lvl="1" marL="832104" indent="-277368" defTabSz="832104">
              <a:buSzPts val="1000"/>
              <a:defRPr sz="1092"/>
            </a:pPr>
            <a:r>
              <a:t>Data Risk: Putting people at risk (This part may be OpSec)</a:t>
            </a:r>
          </a:p>
          <a:p>
            <a:pPr lvl="2" marL="1248156" indent="-277368" defTabSz="832104">
              <a:buSzPts val="1000"/>
              <a:defRPr sz="1092"/>
            </a:pPr>
            <a:r>
              <a:t>Who the data came from</a:t>
            </a:r>
          </a:p>
          <a:p>
            <a:pPr lvl="2" marL="1248156" indent="-277368" defTabSz="832104">
              <a:buSzPts val="1000"/>
              <a:defRPr sz="1092"/>
            </a:pPr>
            <a:r>
              <a:t>Who the data is about</a:t>
            </a:r>
          </a:p>
          <a:p>
            <a:pPr lvl="3" marL="1664208" indent="-277368" defTabSz="832104">
              <a:buSzPts val="1000"/>
              <a:defRPr sz="1092"/>
            </a:pPr>
            <a:r>
              <a:t>People in the vicinity or same group as actors committing a crime (specifically state institutions)</a:t>
            </a:r>
          </a:p>
          <a:p>
            <a:pPr lvl="2" marL="1248156" indent="-277368" defTabSz="832104">
              <a:buSzPts val="1000"/>
              <a:defRPr sz="1092"/>
            </a:pPr>
            <a:r>
              <a:t>You</a:t>
            </a:r>
          </a:p>
          <a:p>
            <a:pPr lvl="2" marL="1248156" indent="-277368" defTabSz="832104">
              <a:buSzPts val="1000"/>
              <a:defRPr sz="1092"/>
            </a:pPr>
            <a:r>
              <a:t>Who the data will be used by</a:t>
            </a:r>
          </a:p>
          <a:p>
            <a:pPr marL="416052" indent="-277368" defTabSz="832104">
              <a:buSzPts val="1000"/>
              <a:defRPr sz="1092"/>
            </a:pPr>
            <a:r>
              <a:t>Participation in voice related communications (like discord group with voice chat)</a:t>
            </a:r>
          </a:p>
          <a:p>
            <a:pPr lvl="1" marL="832104" indent="-277368" defTabSz="832104">
              <a:buSzPts val="1000"/>
              <a:defRPr sz="1092"/>
            </a:pPr>
            <a:r>
              <a:t>Esp those who do public speaking</a:t>
            </a:r>
          </a:p>
          <a:p>
            <a:pPr lvl="1" marL="832104" indent="-277368" defTabSz="832104">
              <a:buSzPts val="1000"/>
              <a:defRPr sz="1092"/>
            </a:pPr>
            <a:r>
              <a:t>Do we look for a tech solution or work with others to help?</a:t>
            </a:r>
          </a:p>
          <a:p>
            <a:pPr lvl="1" marL="832104" indent="-277368" defTabSz="832104">
              <a:buSzPts val="1000"/>
              <a:defRPr sz="1092"/>
            </a:pPr>
            <a:r>
              <a:t>Only a small group who are ok with the risks involved</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Google Shape;155;p29"/>
          <p:cNvSpPr txBox="1"/>
          <p:nvPr>
            <p:ph type="title"/>
          </p:nvPr>
        </p:nvSpPr>
        <p:spPr>
          <a:xfrm>
            <a:off x="387899" y="458024"/>
            <a:ext cx="8368202" cy="686102"/>
          </a:xfrm>
          <a:prstGeom prst="rect">
            <a:avLst/>
          </a:prstGeom>
        </p:spPr>
        <p:txBody>
          <a:bodyPr/>
          <a:lstStyle/>
          <a:p>
            <a:pPr/>
            <a:r>
              <a:t>What recipes do we need</a:t>
            </a:r>
          </a:p>
        </p:txBody>
      </p:sp>
      <p:sp>
        <p:nvSpPr>
          <p:cNvPr id="196" name="Google Shape;156;p29"/>
          <p:cNvSpPr txBox="1"/>
          <p:nvPr>
            <p:ph type="body" idx="1"/>
          </p:nvPr>
        </p:nvSpPr>
        <p:spPr>
          <a:xfrm>
            <a:off x="387899" y="1489823"/>
            <a:ext cx="8368202" cy="3078902"/>
          </a:xfrm>
          <a:prstGeom prst="rect">
            <a:avLst/>
          </a:prstGeom>
        </p:spPr>
        <p:txBody>
          <a:bodyPr/>
          <a:lstStyle/>
          <a:p>
            <a:pPr indent="-304800">
              <a:buSzPts val="1200"/>
              <a:defRPr sz="1200"/>
            </a:pPr>
            <a:r>
              <a:t>Collector</a:t>
            </a:r>
          </a:p>
          <a:p>
            <a:pPr lvl="1" marL="914400" indent="-304800">
              <a:buSzPts val="1200"/>
              <a:defRPr sz="1200"/>
            </a:pPr>
            <a:r>
              <a:t>Persona super important</a:t>
            </a:r>
          </a:p>
          <a:p>
            <a:pPr lvl="1" marL="914400" indent="-304800">
              <a:buSzPts val="1200"/>
              <a:defRPr sz="1200"/>
            </a:pPr>
            <a:r>
              <a:t>Directly interfacing with malicious content</a:t>
            </a:r>
          </a:p>
          <a:p>
            <a:pPr lvl="1" marL="914400" indent="-304800">
              <a:buSzPts val="1200"/>
              <a:defRPr sz="1200"/>
            </a:pPr>
            <a:r>
              <a:t>Potentially malicious people</a:t>
            </a:r>
          </a:p>
          <a:p>
            <a:pPr lvl="1" marL="914400" indent="-304800">
              <a:buSzPts val="1200"/>
              <a:defRPr sz="1200"/>
            </a:pPr>
            <a:r>
              <a:t>Real-time support</a:t>
            </a:r>
          </a:p>
          <a:p>
            <a:pPr lvl="1" marL="914400" indent="-304800">
              <a:buSzPts val="1200"/>
              <a:defRPr sz="1200"/>
            </a:pPr>
            <a:r>
              <a:t>Psych support as well </a:t>
            </a:r>
          </a:p>
          <a:p>
            <a:pPr indent="-304800">
              <a:buSzPts val="1200"/>
              <a:defRPr sz="1200"/>
            </a:pPr>
            <a:r>
              <a:t>Analyst</a:t>
            </a:r>
          </a:p>
          <a:p>
            <a:pPr lvl="1" marL="914400" indent="-304800">
              <a:buSzPts val="1200"/>
              <a:defRPr sz="1200"/>
            </a:pPr>
            <a:r>
              <a:t>Malicious content</a:t>
            </a:r>
          </a:p>
          <a:p>
            <a:pPr lvl="1" marL="914400" indent="-304800">
              <a:buSzPts val="1200"/>
              <a:defRPr sz="1200"/>
            </a:pPr>
            <a:r>
              <a:t>Risk of being compromised</a:t>
            </a:r>
          </a:p>
          <a:p>
            <a:pPr lvl="1" marL="914400" indent="-304800">
              <a:buSzPts val="1200"/>
              <a:defRPr sz="1200"/>
            </a:pPr>
            <a:r>
              <a:t>Ensure analyst box is not online as much as possible (off the internet if possible)</a:t>
            </a:r>
          </a:p>
          <a:p>
            <a:pPr lvl="2" marL="1371600" indent="-304800">
              <a:buSzPts val="1200"/>
              <a:defRPr sz="1200"/>
            </a:pPr>
            <a:r>
              <a:t>Boxes need to be secured against relevant threat vector</a:t>
            </a:r>
          </a:p>
          <a:p>
            <a:pPr lvl="2" marL="1371600" indent="-304800">
              <a:buSzPts val="1200"/>
              <a:defRPr sz="1200"/>
            </a:pPr>
            <a:r>
              <a:t>Can share once it’s been rendered safe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Google Shape;89;p18"/>
          <p:cNvSpPr txBox="1"/>
          <p:nvPr>
            <p:ph type="title"/>
          </p:nvPr>
        </p:nvSpPr>
        <p:spPr>
          <a:xfrm>
            <a:off x="387899" y="458024"/>
            <a:ext cx="8368202" cy="686102"/>
          </a:xfrm>
          <a:prstGeom prst="rect">
            <a:avLst/>
          </a:prstGeom>
        </p:spPr>
        <p:txBody>
          <a:bodyPr/>
          <a:lstStyle/>
          <a:p>
            <a:pPr/>
            <a:r>
              <a:t>Today’s Goal</a:t>
            </a:r>
          </a:p>
        </p:txBody>
      </p:sp>
      <p:sp>
        <p:nvSpPr>
          <p:cNvPr id="163" name="Google Shape;90;p18"/>
          <p:cNvSpPr txBox="1"/>
          <p:nvPr>
            <p:ph type="body" idx="1"/>
          </p:nvPr>
        </p:nvSpPr>
        <p:spPr>
          <a:xfrm>
            <a:off x="387899" y="1489823"/>
            <a:ext cx="8368202" cy="3078902"/>
          </a:xfrm>
          <a:prstGeom prst="rect">
            <a:avLst/>
          </a:prstGeom>
        </p:spPr>
        <p:txBody>
          <a:bodyPr/>
          <a:lstStyle/>
          <a:p>
            <a:pPr marL="0" indent="0">
              <a:buSzTx/>
              <a:buNone/>
            </a:pPr>
            <a:r>
              <a:t>Our goal is to build out task and role-specific OpSec recipes for people to adopt and adapt as they join the team and jump into new roles. </a:t>
            </a:r>
          </a:p>
          <a:p>
            <a:pPr marL="0" indent="0">
              <a:buSzTx/>
              <a:buNone/>
            </a:pPr>
          </a:p>
          <a:p>
            <a:pPr marL="0" indent="0">
              <a:buSzTx/>
              <a:buNone/>
            </a:pPr>
            <a:r>
              <a:t>In order to get there, we need to…</a:t>
            </a:r>
          </a:p>
          <a:p>
            <a:pPr/>
            <a:r>
              <a:t>All be on the same page about a baseline level of OpSec</a:t>
            </a:r>
          </a:p>
          <a:p>
            <a:pPr/>
            <a:r>
              <a:t>Get people on our team to explain the process of what they’re doing, so we can build out the relevant recipes.</a:t>
            </a:r>
          </a:p>
          <a:p>
            <a:pPr marL="0" indent="0">
              <a:buSzTx/>
              <a:buNone/>
            </a:pPr>
          </a:p>
          <a:p>
            <a:pPr marL="0" indent="0">
              <a:buSzTx/>
              <a:buNone/>
            </a:pPr>
            <a:r>
              <a:t>That’s why we’re having this conversation today.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Google Shape;95;p19"/>
          <p:cNvSpPr txBox="1"/>
          <p:nvPr>
            <p:ph type="title"/>
          </p:nvPr>
        </p:nvSpPr>
        <p:spPr>
          <a:xfrm>
            <a:off x="387899" y="458024"/>
            <a:ext cx="8368202" cy="686102"/>
          </a:xfrm>
          <a:prstGeom prst="rect">
            <a:avLst/>
          </a:prstGeom>
        </p:spPr>
        <p:txBody>
          <a:bodyPr/>
          <a:lstStyle/>
          <a:p>
            <a:pPr/>
            <a:r>
              <a:t>Key Concepts</a:t>
            </a:r>
          </a:p>
        </p:txBody>
      </p:sp>
      <p:sp>
        <p:nvSpPr>
          <p:cNvPr id="166" name="Google Shape;96;p19"/>
          <p:cNvSpPr txBox="1"/>
          <p:nvPr>
            <p:ph type="body" idx="1"/>
          </p:nvPr>
        </p:nvSpPr>
        <p:spPr>
          <a:xfrm>
            <a:off x="387899" y="1489823"/>
            <a:ext cx="8368202" cy="3078902"/>
          </a:xfrm>
          <a:prstGeom prst="rect">
            <a:avLst/>
          </a:prstGeom>
        </p:spPr>
        <p:txBody>
          <a:bodyPr/>
          <a:lstStyle/>
          <a:p>
            <a:pPr>
              <a:defRPr u="sng"/>
            </a:pPr>
            <a:r>
              <a:t>Security</a:t>
            </a:r>
            <a:r>
              <a:rPr u="none"/>
              <a:t>. It’s a process. Tools help you execute the process. </a:t>
            </a:r>
            <a:endParaRPr u="none"/>
          </a:p>
          <a:p>
            <a:pPr>
              <a:defRPr u="sng"/>
            </a:pPr>
            <a:r>
              <a:t>Compartmentation</a:t>
            </a:r>
            <a:r>
              <a:rPr u="none"/>
              <a:t>: separate your personal life from your work life. </a:t>
            </a:r>
            <a:endParaRPr u="none"/>
          </a:p>
          <a:p>
            <a:pPr>
              <a:defRPr u="sng"/>
            </a:pPr>
            <a:r>
              <a:t>Persona</a:t>
            </a:r>
            <a:r>
              <a:rPr u="none"/>
              <a:t>: your spy disguise for research. A fleshed out human being that has details.</a:t>
            </a:r>
            <a:endParaRPr u="none"/>
          </a:p>
          <a:p>
            <a:pPr/>
            <a:r>
              <a:t>Step 0: Lock your shit down. </a:t>
            </a:r>
          </a:p>
          <a:p>
            <a:pPr/>
            <a:r>
              <a:t>Goal: </a:t>
            </a:r>
            <a:r>
              <a:rPr u="sng"/>
              <a:t>Impact containment.</a:t>
            </a:r>
            <a:r>
              <a:t> If you use compartmentation and a persona and everything goes wrong, all that gets compromised is the persona.</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Google Shape;101;p20"/>
          <p:cNvSpPr txBox="1"/>
          <p:nvPr>
            <p:ph type="title"/>
          </p:nvPr>
        </p:nvSpPr>
        <p:spPr>
          <a:xfrm>
            <a:off x="387899" y="458024"/>
            <a:ext cx="8368202" cy="686102"/>
          </a:xfrm>
          <a:prstGeom prst="rect">
            <a:avLst/>
          </a:prstGeom>
        </p:spPr>
        <p:txBody>
          <a:bodyPr/>
          <a:lstStyle/>
          <a:p>
            <a:pPr/>
            <a:r>
              <a:t>OpSec is a Process</a:t>
            </a:r>
          </a:p>
        </p:txBody>
      </p:sp>
      <p:sp>
        <p:nvSpPr>
          <p:cNvPr id="169" name="Google Shape;102;p20"/>
          <p:cNvSpPr txBox="1"/>
          <p:nvPr>
            <p:ph type="body" idx="1"/>
          </p:nvPr>
        </p:nvSpPr>
        <p:spPr>
          <a:xfrm>
            <a:off x="387899" y="1489823"/>
            <a:ext cx="8368202" cy="3078902"/>
          </a:xfrm>
          <a:prstGeom prst="rect">
            <a:avLst/>
          </a:prstGeom>
        </p:spPr>
        <p:txBody>
          <a:bodyPr/>
          <a:lstStyle/>
          <a:p>
            <a:pPr/>
            <a:r>
              <a:t>OPSEC is a process, not a set of rules or tools. By continually following the process the user should remain in a state of security.</a:t>
            </a:r>
          </a:p>
          <a:p>
            <a:pPr/>
            <a:r>
              <a:t>The security you get is from following the process, not using tools.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Google Shape;107;p21"/>
          <p:cNvSpPr txBox="1"/>
          <p:nvPr>
            <p:ph type="title"/>
          </p:nvPr>
        </p:nvSpPr>
        <p:spPr>
          <a:xfrm>
            <a:off x="387899" y="458024"/>
            <a:ext cx="8368202" cy="686102"/>
          </a:xfrm>
          <a:prstGeom prst="rect">
            <a:avLst/>
          </a:prstGeom>
        </p:spPr>
        <p:txBody>
          <a:bodyPr/>
          <a:lstStyle/>
          <a:p>
            <a:pPr/>
            <a:r>
              <a:t>Threat Modeling for Humans</a:t>
            </a:r>
          </a:p>
        </p:txBody>
      </p:sp>
      <p:sp>
        <p:nvSpPr>
          <p:cNvPr id="172" name="Google Shape;108;p21"/>
          <p:cNvSpPr txBox="1"/>
          <p:nvPr>
            <p:ph type="body" idx="1"/>
          </p:nvPr>
        </p:nvSpPr>
        <p:spPr>
          <a:xfrm>
            <a:off x="387899" y="1489823"/>
            <a:ext cx="8368202" cy="3078902"/>
          </a:xfrm>
          <a:prstGeom prst="rect">
            <a:avLst/>
          </a:prstGeom>
        </p:spPr>
        <p:txBody>
          <a:bodyPr/>
          <a:lstStyle/>
          <a:p>
            <a:pPr marL="0" indent="0">
              <a:buSzTx/>
              <a:buNone/>
            </a:pPr>
            <a:r>
              <a:t>Think about your 1-3 biggest threats (in our case it’s likely revealing your real identity)</a:t>
            </a:r>
          </a:p>
          <a:p>
            <a:pPr marL="0" indent="0">
              <a:buSzTx/>
              <a:buNone/>
            </a:pPr>
          </a:p>
          <a:p>
            <a:pPr marL="0" indent="0">
              <a:buSzTx/>
              <a:buNone/>
            </a:pPr>
            <a:r>
              <a:t>Protect what?</a:t>
            </a:r>
          </a:p>
          <a:p>
            <a:pPr marL="0" indent="0">
              <a:buSzTx/>
              <a:buNone/>
            </a:pPr>
            <a:r>
              <a:t>From whom?</a:t>
            </a:r>
          </a:p>
          <a:p>
            <a:pPr marL="0" indent="0">
              <a:buSzTx/>
              <a:buNone/>
            </a:pPr>
            <a:r>
              <a:t>	What can they do?</a:t>
            </a:r>
          </a:p>
          <a:p>
            <a:pPr marL="0" indent="0">
              <a:buSzTx/>
              <a:buNone/>
            </a:pPr>
            <a:r>
              <a:t>	What’s the worst that can happen?</a:t>
            </a:r>
          </a:p>
          <a:p>
            <a:pPr marL="0" indent="0">
              <a:buSzTx/>
              <a:buNone/>
            </a:pPr>
            <a:r>
              <a:t>Protect how? (mitigate against them)</a:t>
            </a:r>
          </a:p>
          <a:p>
            <a:pPr marL="0" indent="0">
              <a:buSzTx/>
              <a:buNone/>
            </a:pPr>
            <a:r>
              <a:t>Do it!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Google Shape;113;p22"/>
          <p:cNvSpPr txBox="1"/>
          <p:nvPr>
            <p:ph type="title"/>
          </p:nvPr>
        </p:nvSpPr>
        <p:spPr>
          <a:xfrm>
            <a:off x="387899" y="458024"/>
            <a:ext cx="8368202" cy="686102"/>
          </a:xfrm>
          <a:prstGeom prst="rect">
            <a:avLst/>
          </a:prstGeom>
        </p:spPr>
        <p:txBody>
          <a:bodyPr/>
          <a:lstStyle>
            <a:lvl1pPr defTabSz="768095">
              <a:defRPr sz="2520"/>
            </a:lvl1pPr>
          </a:lstStyle>
          <a:p>
            <a:pPr/>
            <a:r>
              <a:t>Compartmentation: Engineering to make mistakes difficult</a:t>
            </a:r>
          </a:p>
        </p:txBody>
      </p:sp>
      <p:sp>
        <p:nvSpPr>
          <p:cNvPr id="175" name="Google Shape;114;p22"/>
          <p:cNvSpPr txBox="1"/>
          <p:nvPr>
            <p:ph type="body" idx="1"/>
          </p:nvPr>
        </p:nvSpPr>
        <p:spPr>
          <a:xfrm>
            <a:off x="387899" y="1489823"/>
            <a:ext cx="8368202" cy="3078902"/>
          </a:xfrm>
          <a:prstGeom prst="rect">
            <a:avLst/>
          </a:prstGeom>
        </p:spPr>
        <p:txBody>
          <a:bodyPr/>
          <a:lstStyle/>
          <a:p>
            <a:pPr marL="0" indent="0" defTabSz="886968">
              <a:buSzTx/>
              <a:buNone/>
              <a:defRPr b="1" sz="1358" u="sng"/>
            </a:pPr>
            <a:r>
              <a:t>An important part of the OPSEC approach to security is implementing compartmentation to limit the damage of any one penetration or compromise.</a:t>
            </a:r>
            <a:r>
              <a:rPr b="0" u="none"/>
              <a:t> Compartmentation is the separation of information, including people and activities, into discrete cells. These cells must have no interaction, access, or knowledge of each other. This is sometimes referred to as </a:t>
            </a:r>
            <a:r>
              <a:rPr u="none"/>
              <a:t>impact containment</a:t>
            </a:r>
            <a:r>
              <a:rPr b="0" u="none"/>
              <a:t>. </a:t>
            </a:r>
          </a:p>
          <a:p>
            <a:pPr marL="0" indent="0" defTabSz="886968">
              <a:spcBef>
                <a:spcPts val="1100"/>
              </a:spcBef>
              <a:buSzTx/>
              <a:buNone/>
              <a:defRPr sz="1358"/>
            </a:pPr>
            <a:r>
              <a:t>By compartmenting your operations, the control center over your accounts, and the information available from any single persona source, you are limiting the impact of a compromise. Without proper compartmentation, attackers are able to leverage information from one compromised account to access another related account. Increasing privileges and traversing across the persona’s exposed and interlinked account control centers.</a:t>
            </a:r>
          </a:p>
          <a:p>
            <a:pPr marL="0" indent="0" defTabSz="886968">
              <a:spcBef>
                <a:spcPts val="1100"/>
              </a:spcBef>
              <a:buSzTx/>
              <a:buNone/>
              <a:defRPr sz="1358"/>
            </a:pPr>
            <a:r>
              <a:t>The strength of this compartmentation is directly proportional to how strong your compartment walls are, and how well you maintain them. This takes discipline. But it isn't impossible.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Google Shape;119;p23"/>
          <p:cNvSpPr txBox="1"/>
          <p:nvPr>
            <p:ph type="title"/>
          </p:nvPr>
        </p:nvSpPr>
        <p:spPr>
          <a:xfrm>
            <a:off x="387899" y="458024"/>
            <a:ext cx="8368202" cy="686102"/>
          </a:xfrm>
          <a:prstGeom prst="rect">
            <a:avLst/>
          </a:prstGeom>
        </p:spPr>
        <p:txBody>
          <a:bodyPr/>
          <a:lstStyle/>
          <a:p>
            <a:pPr/>
            <a:r>
              <a:t>Step 0: Baseline Security</a:t>
            </a:r>
          </a:p>
        </p:txBody>
      </p:sp>
      <p:sp>
        <p:nvSpPr>
          <p:cNvPr id="178" name="Google Shape;120;p23"/>
          <p:cNvSpPr txBox="1"/>
          <p:nvPr>
            <p:ph type="body" idx="1"/>
          </p:nvPr>
        </p:nvSpPr>
        <p:spPr>
          <a:xfrm>
            <a:off x="387899" y="1489823"/>
            <a:ext cx="8368202" cy="3078902"/>
          </a:xfrm>
          <a:prstGeom prst="rect">
            <a:avLst/>
          </a:prstGeom>
        </p:spPr>
        <p:txBody>
          <a:bodyPr/>
          <a:lstStyle/>
          <a:p>
            <a:pPr marL="0" indent="0" defTabSz="886968">
              <a:buSzTx/>
              <a:buNone/>
              <a:defRPr sz="1746"/>
            </a:pPr>
            <a:r>
              <a:t>Before you do anything else...</a:t>
            </a:r>
          </a:p>
          <a:p>
            <a:pPr marL="0" indent="0" defTabSz="886968">
              <a:buSzTx/>
              <a:buNone/>
              <a:defRPr sz="1746"/>
            </a:pPr>
          </a:p>
          <a:p>
            <a:pPr marL="0" indent="0" defTabSz="886968">
              <a:buSzTx/>
              <a:buNone/>
              <a:defRPr sz="1746"/>
            </a:pPr>
            <a:r>
              <a:t>Secure yourself. Harden your personal environment.</a:t>
            </a:r>
          </a:p>
          <a:p>
            <a:pPr marL="443484" indent="-332613" defTabSz="886968">
              <a:buSzPts val="1700"/>
              <a:defRPr sz="1746"/>
            </a:pPr>
            <a:r>
              <a:t>Strong passwords everywhere </a:t>
            </a:r>
          </a:p>
          <a:p>
            <a:pPr marL="443484" indent="-332613" defTabSz="886968">
              <a:buSzPts val="1700"/>
              <a:defRPr sz="1746"/>
            </a:pPr>
            <a:r>
              <a:t>2FA on everything. </a:t>
            </a:r>
          </a:p>
          <a:p>
            <a:pPr marL="443484" indent="-332613" defTabSz="886968">
              <a:buSzPts val="1700"/>
              <a:defRPr sz="1746"/>
            </a:pPr>
            <a:r>
              <a:t>Lock down privacy settings on your social media. </a:t>
            </a:r>
          </a:p>
          <a:p>
            <a:pPr marL="443484" indent="-332613" defTabSz="886968">
              <a:buSzPts val="1700"/>
              <a:defRPr sz="1746"/>
            </a:pPr>
            <a:r>
              <a:t>Minimise your attack surface and exposure to retaliation if everything goes wrong.</a:t>
            </a:r>
          </a:p>
          <a:p>
            <a:pPr marL="443484" indent="-332613" defTabSz="886968">
              <a:buSzPts val="1700"/>
              <a:defRPr sz="1746"/>
            </a:pPr>
            <a:r>
              <a:t>Use this guide for support: https://techsolidarity.org/resources/congressional_howto.html</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Google Shape;125;p24"/>
          <p:cNvSpPr txBox="1"/>
          <p:nvPr>
            <p:ph type="title"/>
          </p:nvPr>
        </p:nvSpPr>
        <p:spPr>
          <a:xfrm>
            <a:off x="387899" y="458024"/>
            <a:ext cx="8368202" cy="686102"/>
          </a:xfrm>
          <a:prstGeom prst="rect">
            <a:avLst/>
          </a:prstGeom>
        </p:spPr>
        <p:txBody>
          <a:bodyPr/>
          <a:lstStyle/>
          <a:p>
            <a:pPr/>
            <a:r>
              <a:t>Work Environment: Compartmentation</a:t>
            </a:r>
          </a:p>
        </p:txBody>
      </p:sp>
      <p:sp>
        <p:nvSpPr>
          <p:cNvPr id="181" name="Google Shape;126;p24"/>
          <p:cNvSpPr txBox="1"/>
          <p:nvPr>
            <p:ph type="body" idx="1"/>
          </p:nvPr>
        </p:nvSpPr>
        <p:spPr>
          <a:xfrm>
            <a:off x="387899" y="1489823"/>
            <a:ext cx="8368202" cy="3078902"/>
          </a:xfrm>
          <a:prstGeom prst="rect">
            <a:avLst/>
          </a:prstGeom>
        </p:spPr>
        <p:txBody>
          <a:bodyPr/>
          <a:lstStyle/>
          <a:p>
            <a:pPr marL="443484" indent="-332613" defTabSz="886968">
              <a:buSzPts val="1700"/>
              <a:defRPr sz="1746"/>
            </a:pPr>
            <a:r>
              <a:t>No matter how good people get at hacking, they still have to obey the rules of physics.</a:t>
            </a:r>
          </a:p>
          <a:p>
            <a:pPr marL="443484" indent="-332613" defTabSz="886968">
              <a:buSzPts val="1700"/>
              <a:defRPr sz="1746" u="sng"/>
            </a:pPr>
            <a:r>
              <a:t>Machines</a:t>
            </a:r>
            <a:r>
              <a:rPr u="none"/>
              <a:t>: Don’t use your personal computer. Use Dedicated equipment. </a:t>
            </a:r>
            <a:endParaRPr u="none"/>
          </a:p>
          <a:p>
            <a:pPr lvl="1" marL="886968" indent="-332613" defTabSz="886968">
              <a:buSzPts val="1700"/>
              <a:defRPr sz="1746"/>
            </a:pPr>
            <a:r>
              <a:t>At a minimum, use a Virtualbox VM. </a:t>
            </a:r>
          </a:p>
          <a:p>
            <a:pPr lvl="1" marL="886968" indent="-332613" defTabSz="886968">
              <a:buSzPts val="1700"/>
              <a:defRPr sz="1746"/>
            </a:pPr>
            <a:r>
              <a:t>Better: use a separate, dedicated computer.</a:t>
            </a:r>
          </a:p>
          <a:p>
            <a:pPr marL="443484" indent="-332613" defTabSz="886968">
              <a:buSzPts val="1700"/>
              <a:defRPr sz="1746"/>
            </a:pPr>
            <a:r>
              <a:t>Configure wallpapers and themes differently between computers so you have visual cues, light mode/dark mode, local host file and browsers</a:t>
            </a:r>
          </a:p>
          <a:p>
            <a:pPr marL="443484" indent="-332613" defTabSz="886968">
              <a:buSzPts val="1700"/>
              <a:defRPr sz="1746" u="sng"/>
            </a:pPr>
            <a:r>
              <a:t>Use a VPN</a:t>
            </a:r>
            <a:r>
              <a:rPr u="none"/>
              <a:t>: If you’re not sure which one, try ProtonVPN.</a:t>
            </a:r>
            <a:endParaRPr u="none"/>
          </a:p>
          <a:p>
            <a:pPr marL="443484" indent="-332613" defTabSz="886968">
              <a:buSzPts val="1700"/>
              <a:defRPr sz="1746"/>
            </a:pPr>
            <a:r>
              <a:t>Once you’ve created your compartmented workspace, it’s time to create a persona.</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Google Shape;131;p25"/>
          <p:cNvSpPr txBox="1"/>
          <p:nvPr>
            <p:ph type="title"/>
          </p:nvPr>
        </p:nvSpPr>
        <p:spPr>
          <a:xfrm>
            <a:off x="387899" y="458024"/>
            <a:ext cx="8368202" cy="686102"/>
          </a:xfrm>
          <a:prstGeom prst="rect">
            <a:avLst/>
          </a:prstGeom>
        </p:spPr>
        <p:txBody>
          <a:bodyPr/>
          <a:lstStyle/>
          <a:p>
            <a:pPr/>
            <a:r>
              <a:t>Cover: Your Persona</a:t>
            </a:r>
          </a:p>
        </p:txBody>
      </p:sp>
      <p:sp>
        <p:nvSpPr>
          <p:cNvPr id="184" name="Google Shape;132;p25"/>
          <p:cNvSpPr txBox="1"/>
          <p:nvPr>
            <p:ph type="body" idx="1"/>
          </p:nvPr>
        </p:nvSpPr>
        <p:spPr>
          <a:xfrm>
            <a:off x="387899" y="1489823"/>
            <a:ext cx="8368202" cy="3078902"/>
          </a:xfrm>
          <a:prstGeom prst="rect">
            <a:avLst/>
          </a:prstGeom>
        </p:spPr>
        <p:txBody>
          <a:bodyPr/>
          <a:lstStyle/>
          <a:p>
            <a:pPr marL="0" indent="0" defTabSz="804672">
              <a:buSzTx/>
              <a:buNone/>
              <a:defRPr sz="1232"/>
            </a:pPr>
            <a:r>
              <a:t>You’re not trying to beat the NSA, you’re trying to avoid being doxxed by trolls on 4chan. While it can be easy to go down the rabbithole on this, you likely don’t need a lot of backstory. With that in mind use a site like </a:t>
            </a:r>
            <a:r>
              <a:rPr u="sng">
                <a:solidFill>
                  <a:schemeClr val="accent5"/>
                </a:solidFill>
                <a:uFill>
                  <a:solidFill>
                    <a:schemeClr val="accent5"/>
                  </a:solidFill>
                </a:uFill>
                <a:hlinkClick r:id="rId2" invalidUrl="" action="" tgtFrame="" tooltip="" history="1" highlightClick="0" endSnd="0"/>
              </a:rPr>
              <a:t>fakenamegenerator.com</a:t>
            </a:r>
            <a:r>
              <a:t> to create a persona. </a:t>
            </a:r>
          </a:p>
          <a:p>
            <a:pPr marL="0" indent="0" defTabSz="804672">
              <a:buSzTx/>
              <a:buNone/>
              <a:defRPr sz="1584"/>
            </a:pPr>
            <a:endParaRPr sz="1232"/>
          </a:p>
          <a:p>
            <a:pPr marL="0" indent="0" defTabSz="804672">
              <a:buSzTx/>
              <a:buNone/>
              <a:defRPr sz="1232"/>
            </a:pPr>
            <a:r>
              <a:t>Your persona should include at least... </a:t>
            </a:r>
          </a:p>
          <a:p>
            <a:pPr marL="402336" indent="-279400" defTabSz="804672">
              <a:buSzPts val="1200"/>
              <a:defRPr sz="1232"/>
            </a:pPr>
            <a:r>
              <a:t>Name</a:t>
            </a:r>
          </a:p>
          <a:p>
            <a:pPr marL="402336" indent="-279400" defTabSz="804672">
              <a:buSzPts val="1200"/>
              <a:defRPr sz="1232"/>
            </a:pPr>
            <a:r>
              <a:t>Email</a:t>
            </a:r>
          </a:p>
          <a:p>
            <a:pPr marL="402336" indent="-279400" defTabSz="804672">
              <a:buSzPts val="1200"/>
              <a:defRPr sz="1232"/>
            </a:pPr>
            <a:r>
              <a:t>Phone number (non-VOIP burner works best if signing up for accounts) </a:t>
            </a:r>
          </a:p>
          <a:p>
            <a:pPr marL="402336" indent="-279400" defTabSz="804672">
              <a:buSzPts val="1200"/>
              <a:defRPr sz="1232"/>
            </a:pPr>
            <a:r>
              <a:t>Account usernames and passwords</a:t>
            </a:r>
          </a:p>
          <a:p>
            <a:pPr marL="402336" indent="-279400" defTabSz="804672">
              <a:buSzPts val="1200"/>
              <a:defRPr sz="1232"/>
            </a:pPr>
            <a:r>
              <a:t>Address</a:t>
            </a:r>
          </a:p>
          <a:p>
            <a:pPr marL="402336" indent="-279400" defTabSz="804672">
              <a:buSzPts val="1200"/>
              <a:defRPr sz="1232"/>
            </a:pPr>
            <a:r>
              <a:t>Birthdate</a:t>
            </a:r>
          </a:p>
          <a:p>
            <a:pPr marL="0" indent="0" defTabSz="804672">
              <a:buSzTx/>
              <a:buNone/>
              <a:defRPr sz="1584"/>
            </a:pPr>
            <a:endParaRPr sz="1232"/>
          </a:p>
          <a:p>
            <a:pPr marL="0" indent="0" defTabSz="804672">
              <a:buSzTx/>
              <a:buNone/>
              <a:defRPr sz="1232"/>
            </a:pPr>
            <a:r>
              <a:t>Keep this info in a text file and leave it on the desktop.</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Marina">
  <a:themeElements>
    <a:clrScheme name="Marina">
      <a:dk1>
        <a:srgbClr val="00517C"/>
      </a:dk1>
      <a:lt1>
        <a:srgbClr val="FFFFFF"/>
      </a:lt1>
      <a:dk2>
        <a:srgbClr val="A7A7A7"/>
      </a:dk2>
      <a:lt2>
        <a:srgbClr val="535353"/>
      </a:lt2>
      <a:accent1>
        <a:srgbClr val="0277BD"/>
      </a:accent1>
      <a:accent2>
        <a:srgbClr val="558B2F"/>
      </a:accent2>
      <a:accent3>
        <a:srgbClr val="009688"/>
      </a:accent3>
      <a:accent4>
        <a:srgbClr val="039BE5"/>
      </a:accent4>
      <a:accent5>
        <a:srgbClr val="8BC34A"/>
      </a:accent5>
      <a:accent6>
        <a:srgbClr val="FFEB38"/>
      </a:accent6>
      <a:hlink>
        <a:srgbClr val="0000FF"/>
      </a:hlink>
      <a:folHlink>
        <a:srgbClr val="FF00FF"/>
      </a:folHlink>
    </a:clrScheme>
    <a:fontScheme name="Marina">
      <a:majorFont>
        <a:latin typeface="Helvetica"/>
        <a:ea typeface="Helvetica"/>
        <a:cs typeface="Helvetica"/>
      </a:majorFont>
      <a:minorFont>
        <a:latin typeface="Arial"/>
        <a:ea typeface="Arial"/>
        <a:cs typeface="Arial"/>
      </a:minorFont>
    </a:fontScheme>
    <a:fmtScheme name="Mar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17C"/>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arina">
  <a:themeElements>
    <a:clrScheme name="Marina">
      <a:dk1>
        <a:srgbClr val="000000"/>
      </a:dk1>
      <a:lt1>
        <a:srgbClr val="FFFFFF"/>
      </a:lt1>
      <a:dk2>
        <a:srgbClr val="A7A7A7"/>
      </a:dk2>
      <a:lt2>
        <a:srgbClr val="535353"/>
      </a:lt2>
      <a:accent1>
        <a:srgbClr val="0277BD"/>
      </a:accent1>
      <a:accent2>
        <a:srgbClr val="558B2F"/>
      </a:accent2>
      <a:accent3>
        <a:srgbClr val="009688"/>
      </a:accent3>
      <a:accent4>
        <a:srgbClr val="039BE5"/>
      </a:accent4>
      <a:accent5>
        <a:srgbClr val="8BC34A"/>
      </a:accent5>
      <a:accent6>
        <a:srgbClr val="FFEB38"/>
      </a:accent6>
      <a:hlink>
        <a:srgbClr val="0000FF"/>
      </a:hlink>
      <a:folHlink>
        <a:srgbClr val="FF00FF"/>
      </a:folHlink>
    </a:clrScheme>
    <a:fontScheme name="Marina">
      <a:majorFont>
        <a:latin typeface="Helvetica"/>
        <a:ea typeface="Helvetica"/>
        <a:cs typeface="Helvetica"/>
      </a:majorFont>
      <a:minorFont>
        <a:latin typeface="Arial"/>
        <a:ea typeface="Arial"/>
        <a:cs typeface="Arial"/>
      </a:minorFont>
    </a:fontScheme>
    <a:fmtScheme name="Mar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17C"/>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