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github.com/MISP/PyMISP/tree/master/pymisp/tools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We have new classes: microblog, news-media, narrative in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https://github.com/MISP/PyMISP/tree/master/pymisp/tools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pi.org/project/pymisp/" TargetMode="External"/><Relationship Id="rId3" Type="http://schemas.openxmlformats.org/officeDocument/2006/relationships/hyperlink" Target="https://github.com/MISP/PyMISP/tree/master/docs/tutoria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%5BName%20Redacted%5D/status/1250539109246001152?s=19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vid-19.iglocska.eu/users/login" TargetMode="External"/><Relationship Id="rId3" Type="http://schemas.openxmlformats.org/officeDocument/2006/relationships/hyperlink" Target="https://misp.cogsec-collab.or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3;p13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19" name="Google Shape;64;p13"/>
          <p:cNvSpPr txBox="1"/>
          <p:nvPr>
            <p:ph type="subTitle" sz="quarter" idx="1"/>
          </p:nvPr>
        </p:nvSpPr>
        <p:spPr>
          <a:xfrm>
            <a:off x="1742250" y="3049449"/>
            <a:ext cx="5721301" cy="909001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defRPr sz="2136"/>
            </a:pPr>
            <a:r>
              <a:t>2020-04-29</a:t>
            </a:r>
          </a:p>
          <a:p>
            <a:pPr marL="0" indent="0" defTabSz="813816">
              <a:defRPr sz="2136"/>
            </a:pPr>
            <a:r>
              <a:t>MISP open source threat intelligence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9;p22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 a Tweet to an Incident</a:t>
            </a:r>
          </a:p>
        </p:txBody>
      </p:sp>
      <p:pic>
        <p:nvPicPr>
          <p:cNvPr id="148" name="Screenshot 2023-12-13 at 18.48.58.png" descr="Screenshot 2023-12-13 at 18.48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0121" y="1243019"/>
            <a:ext cx="4543758" cy="363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5;p23"/>
          <p:cNvSpPr txBox="1"/>
          <p:nvPr>
            <p:ph type="title"/>
          </p:nvPr>
        </p:nvSpPr>
        <p:spPr>
          <a:xfrm>
            <a:off x="480750" y="1764949"/>
            <a:ext cx="8222099" cy="1542302"/>
          </a:xfrm>
          <a:prstGeom prst="rect">
            <a:avLst/>
          </a:prstGeom>
        </p:spPr>
        <p:txBody>
          <a:bodyPr/>
          <a:lstStyle/>
          <a:p>
            <a:pPr defTabSz="850391">
              <a:defRPr sz="4464"/>
            </a:pPr>
            <a:r>
              <a:t>Speeding that up: </a:t>
            </a:r>
          </a:p>
          <a:p>
            <a:pPr defTabSz="850391">
              <a:defRPr sz="4464"/>
            </a:pPr>
            <a:r>
              <a:t>Using PyMISP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0;p24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Access a MISP instance using pymisp</a:t>
            </a:r>
          </a:p>
        </p:txBody>
      </p:sp>
      <p:sp>
        <p:nvSpPr>
          <p:cNvPr id="153" name="Google Shape;131;p24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Before running this, you'll need:</a:t>
            </a:r>
          </a:p>
          <a:p>
            <a:pPr>
              <a:spcBef>
                <a:spcPts val="1600"/>
              </a:spcBef>
            </a:pPr>
            <a:r>
              <a:t>Pip install pymisp</a:t>
            </a:r>
          </a:p>
          <a:p>
            <a:pPr/>
            <a:r>
              <a:t>Access token for a MISP instance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More help at</a:t>
            </a:r>
          </a:p>
          <a:p>
            <a:pPr>
              <a:spcBef>
                <a:spcPts val="1600"/>
              </a:spcBef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https://pypi.org/project/pymisp/</a:t>
            </a:r>
          </a:p>
          <a:p>
            <a:pPr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Pymisp notebooks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36;p25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Start a link to MISP</a:t>
            </a:r>
          </a:p>
        </p:txBody>
      </p:sp>
      <p:sp>
        <p:nvSpPr>
          <p:cNvPr id="156" name="Google Shape;137;p25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from pymisp import ExpandedPyMISP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# Get MISP creds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cscsecret = open('/Users/sara/cscstagemisp.txt', 'r')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(cscurl,csckey) = [x.strip() for x in cscsecret.readline().split(',')]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cscsecret.close()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misp = ExpandedPyMISP(cscurl, csckey, False)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42;p26"/>
          <p:cNvSpPr txBox="1"/>
          <p:nvPr>
            <p:ph type="title"/>
          </p:nvPr>
        </p:nvSpPr>
        <p:spPr>
          <a:xfrm>
            <a:off x="387899" y="1337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Reading wishlist</a:t>
            </a:r>
          </a:p>
        </p:txBody>
      </p:sp>
      <p:sp>
        <p:nvSpPr>
          <p:cNvPr id="159" name="Google Shape;143;p26"/>
          <p:cNvSpPr txBox="1"/>
          <p:nvPr>
            <p:ph type="body" idx="1"/>
          </p:nvPr>
        </p:nvSpPr>
        <p:spPr>
          <a:xfrm>
            <a:off x="387899" y="902600"/>
            <a:ext cx="8368202" cy="4019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1) see all the MISP events of interest to us</a:t>
            </a:r>
          </a:p>
          <a:p>
            <a:pPr indent="-317500">
              <a:spcBef>
                <a:spcPts val="1600"/>
              </a:spcBef>
              <a:buSzPts val="1400"/>
              <a:defRPr sz="1400"/>
            </a:pPr>
            <a:r>
              <a:t>Get a list of events for our group - or all connected groups</a:t>
            </a:r>
          </a:p>
          <a:p>
            <a:pPr indent="-317500">
              <a:buSzPts val="1400"/>
              <a:defRPr sz="1400"/>
            </a:pPr>
            <a:r>
              <a:t>Filter that list by topics of interest (e.g. COVID-19 tags)</a:t>
            </a:r>
          </a:p>
          <a:p>
            <a:pPr indent="-317500">
              <a:buSzPts val="1400"/>
              <a:defRPr sz="1400"/>
            </a:pPr>
            <a:r>
              <a:t>See event ids that correspond to incident names used in our other systems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2) read data on a specific event, so we can use it in analysis</a:t>
            </a:r>
          </a:p>
          <a:p>
            <a:pPr indent="-317500">
              <a:spcBef>
                <a:spcPts val="1600"/>
              </a:spcBef>
              <a:buSzPts val="1400"/>
              <a:defRPr sz="1400"/>
            </a:pPr>
            <a:r>
              <a:t>Get data for a named incident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3) know about the data that's connected to a specific event, so we can analyse that too</a:t>
            </a:r>
          </a:p>
          <a:p>
            <a:pPr indent="-317500">
              <a:spcBef>
                <a:spcPts val="1600"/>
              </a:spcBef>
              <a:buSzPts val="1400"/>
              <a:defRPr sz="1400"/>
            </a:pPr>
            <a:r>
              <a:t>Get objects connected to a named incident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8;p27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Look at incidents already in the MISP</a:t>
            </a:r>
          </a:p>
        </p:txBody>
      </p:sp>
      <p:sp>
        <p:nvSpPr>
          <p:cNvPr id="162" name="Google Shape;149;p27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results = misp.search("events", tags="COVID-19")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[(result['Event']['id'], result['Event']['info']) for result in results]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Gives me </a:t>
            </a:r>
          </a:p>
          <a:p>
            <a:pPr marL="0" indent="0">
              <a:spcBef>
                <a:spcPts val="1600"/>
              </a:spcBef>
              <a:buSzTx/>
              <a:buNone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[('31', 'US Piracy'), ('8090', 'Covid5G')]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4;p28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Look at a specific incident</a:t>
            </a:r>
          </a:p>
        </p:txBody>
      </p:sp>
      <p:sp>
        <p:nvSpPr>
          <p:cNvPr id="165" name="Google Shape;155;p28"/>
          <p:cNvSpPr txBox="1"/>
          <p:nvPr>
            <p:ph type="body" idx="1"/>
          </p:nvPr>
        </p:nvSpPr>
        <p:spPr>
          <a:xfrm>
            <a:off x="387899" y="1144125"/>
            <a:ext cx="8368202" cy="3622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misp.get_event(8090)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</a:pPr>
            <a:r>
              <a:t>Gives me:</a:t>
            </a:r>
          </a:p>
          <a:p>
            <a:pPr marL="0" indent="0">
              <a:lnSpc>
                <a:spcPct val="100000"/>
              </a:lnSpc>
              <a:buSzTx/>
              <a:buNone/>
            </a:pP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{'Event': {'id': '8090',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'orgc_id': '1',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'org_id': '1',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'date': '2020-04-29',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'threat_level_id': '4',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'info': 'Covid5G',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'published': False,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'uuid': '5ea8ded8-c790-457e-ba18-04e8ac150006',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'attribute_count': '5',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'analysis': '0',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'timestamp': '1588126766',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'distribution': '2',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'proposal_email_lock': False,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'locked': False,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'publish_timestamp': '0',</a:t>
            </a:r>
          </a:p>
          <a:p>
            <a:pPr marL="0" indent="0">
              <a:lnSpc>
                <a:spcPct val="100000"/>
              </a:lnSpc>
              <a:buSzTx/>
              <a:buNone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'sharing_group_id': '0',</a:t>
            </a:r>
          </a:p>
        </p:txBody>
      </p:sp>
      <p:sp>
        <p:nvSpPr>
          <p:cNvPr id="166" name="Google Shape;156;p28"/>
          <p:cNvSpPr txBox="1"/>
          <p:nvPr/>
        </p:nvSpPr>
        <p:spPr>
          <a:xfrm>
            <a:off x="3858650" y="2261024"/>
            <a:ext cx="3000001" cy="285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 'disable_correlation': False,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'extends_uuid': '',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'event_creator_email': 'sarajterp@gmail.com',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'Org': {'id': '1',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'name': 'CogSec Collab',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'uuid': '5e2dd31a-3bcc-45e8-ba7e-2ab890d945c8',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'local': True},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'Orgc': {'id': '1',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'name': 'CogSec Collab',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'uuid': '5e2dd31a-3bcc-45e8-ba7e-2ab890d945c8',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 'local': True},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'Attribute': [],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'ShadowAttribute': [],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  'RelatedEvent': [],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000"/>
          </a:p>
          <a:p>
            <a:pPr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000"/>
          </a:p>
        </p:txBody>
      </p:sp>
      <p:sp>
        <p:nvSpPr>
          <p:cNvPr id="167" name="Google Shape;157;p28"/>
          <p:cNvSpPr txBox="1"/>
          <p:nvPr/>
        </p:nvSpPr>
        <p:spPr>
          <a:xfrm>
            <a:off x="7172549" y="2261024"/>
            <a:ext cx="1663501" cy="75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etc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000"/>
          </a:p>
          <a:p>
            <a:pPr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2;p29"/>
          <p:cNvSpPr txBox="1"/>
          <p:nvPr>
            <p:ph type="title"/>
          </p:nvPr>
        </p:nvSpPr>
        <p:spPr>
          <a:xfrm>
            <a:off x="387899" y="1499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Writing wishlist</a:t>
            </a:r>
          </a:p>
        </p:txBody>
      </p:sp>
      <p:sp>
        <p:nvSpPr>
          <p:cNvPr id="170" name="Google Shape;163;p29"/>
          <p:cNvSpPr txBox="1"/>
          <p:nvPr>
            <p:ph type="body" idx="1"/>
          </p:nvPr>
        </p:nvSpPr>
        <p:spPr>
          <a:xfrm>
            <a:off x="387899" y="652199"/>
            <a:ext cx="8368202" cy="3839102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1000"/>
              </a:spcBef>
              <a:buSzTx/>
              <a:buNone/>
              <a:defRPr sz="1288"/>
            </a:pPr>
            <a:r>
              <a:t>1) add a new incident to MISP</a:t>
            </a:r>
          </a:p>
          <a:p>
            <a:pPr marL="420623" indent="-292100" defTabSz="841247">
              <a:spcBef>
                <a:spcPts val="1000"/>
              </a:spcBef>
              <a:buSzPts val="1200"/>
              <a:defRPr sz="1288"/>
            </a:pPr>
            <a:r>
              <a:t>set event info to the name of the incident</a:t>
            </a:r>
          </a:p>
          <a:p>
            <a:pPr marL="420623" indent="-292100" defTabSz="841247">
              <a:buSzPts val="1200"/>
              <a:defRPr sz="1288"/>
            </a:pPr>
            <a:r>
              <a:t>set tags to e.g. "Covid-19"</a:t>
            </a:r>
          </a:p>
          <a:p>
            <a:pPr marL="420623" indent="-292100" defTabSz="841247">
              <a:buSzPts val="1200"/>
              <a:defRPr sz="1288"/>
            </a:pPr>
            <a:r>
              <a:t>set distribution to "connected communities" and set threat level to undefined</a:t>
            </a:r>
          </a:p>
          <a:p>
            <a:pPr marL="420623" indent="-292100" defTabSz="841247">
              <a:buSzPts val="1200"/>
              <a:defRPr sz="1288"/>
            </a:pPr>
            <a:r>
              <a:t>(maybe) add the misinformation pattern - although that's probably better done by hand</a:t>
            </a:r>
          </a:p>
          <a:p>
            <a:pPr marL="420623" indent="-292100" defTabSz="841247">
              <a:buSzPts val="1200"/>
              <a:defRPr sz="1288"/>
            </a:pPr>
            <a:r>
              <a:t>get the event id for this incident</a:t>
            </a:r>
          </a:p>
          <a:p>
            <a:pPr marL="0" indent="0" defTabSz="841247">
              <a:spcBef>
                <a:spcPts val="1000"/>
              </a:spcBef>
              <a:buSzTx/>
              <a:buNone/>
              <a:defRPr sz="1288"/>
            </a:pPr>
            <a:r>
              <a:t>2) add multiple incident objects to this event, probably from a spreadsheet</a:t>
            </a:r>
          </a:p>
          <a:p>
            <a:pPr marL="420623" indent="-292100" defTabSz="841247">
              <a:spcBef>
                <a:spcPts val="1000"/>
              </a:spcBef>
              <a:buSzPts val="1200"/>
              <a:defRPr sz="1288"/>
            </a:pPr>
            <a:r>
              <a:t>Add an object for every microblog (tweet or facebook post)</a:t>
            </a:r>
          </a:p>
          <a:p>
            <a:pPr marL="420623" indent="-292100" defTabSz="841247">
              <a:buSzPts val="1200"/>
              <a:defRPr sz="1288"/>
            </a:pPr>
            <a:r>
              <a:t>Add an object for every facebook group</a:t>
            </a:r>
          </a:p>
          <a:p>
            <a:pPr marL="420623" indent="-292100" defTabSz="841247">
              <a:buSzPts val="1200"/>
              <a:defRPr sz="1288"/>
            </a:pPr>
            <a:r>
              <a:t>Add an object for every URL</a:t>
            </a:r>
          </a:p>
          <a:p>
            <a:pPr marL="420623" indent="-292100" defTabSz="841247">
              <a:buSzPts val="1200"/>
              <a:defRPr sz="1288"/>
            </a:pPr>
            <a:r>
              <a:t>Fill out as many details as we can for each type of object</a:t>
            </a:r>
          </a:p>
          <a:p>
            <a:pPr marL="0" indent="0" defTabSz="841247">
              <a:spcBef>
                <a:spcPts val="1000"/>
              </a:spcBef>
              <a:buSzTx/>
              <a:buNone/>
              <a:defRPr sz="1288"/>
            </a:pPr>
            <a:r>
              <a:t>3) add incident data to this event from slack, via bot</a:t>
            </a:r>
          </a:p>
          <a:p>
            <a:pPr marL="420623" indent="-292100" defTabSz="841247">
              <a:spcBef>
                <a:spcPts val="1000"/>
              </a:spcBef>
              <a:buSzPts val="1200"/>
              <a:defRPr sz="1288"/>
            </a:pPr>
            <a:r>
              <a:t>as above, but using bot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68;p30"/>
          <p:cNvSpPr txBox="1"/>
          <p:nvPr>
            <p:ph type="title"/>
          </p:nvPr>
        </p:nvSpPr>
        <p:spPr>
          <a:xfrm>
            <a:off x="274399" y="1337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Create an incident in MISP</a:t>
            </a:r>
          </a:p>
        </p:txBody>
      </p:sp>
      <p:sp>
        <p:nvSpPr>
          <p:cNvPr id="173" name="Google Shape;169;p30"/>
          <p:cNvSpPr txBox="1"/>
          <p:nvPr>
            <p:ph type="body" idx="1"/>
          </p:nvPr>
        </p:nvSpPr>
        <p:spPr>
          <a:xfrm>
            <a:off x="337474" y="748549"/>
            <a:ext cx="8368202" cy="402420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from datetime import date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from pymisp import MISPEvent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746"/>
            </a:pPr>
            <a:endParaRPr sz="1358"/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incidentstart = date.today() #'2020-04-29' 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incidentname = 'testincident'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tags = ['tlp:white', 'COVID-19']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746"/>
            </a:pPr>
            <a:endParaRPr sz="1358"/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# Create event object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 = MISPEvent()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event.info = incidentname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event.distribution = 2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event.threat_level_id = 4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event.analysis = 0 #initial analysis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event.set_date(incidentstart)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for tag in tags: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    event.add_tag(tag)</a:t>
            </a:r>
          </a:p>
          <a:p>
            <a:pPr marL="0" indent="0" defTabSz="886968">
              <a:lnSpc>
                <a:spcPct val="100000"/>
              </a:lnSpc>
              <a:buSzTx/>
              <a:buNone/>
              <a:defRPr sz="1746"/>
            </a:pPr>
            <a:endParaRPr sz="1358"/>
          </a:p>
          <a:p>
            <a:pPr marL="0" indent="0" defTabSz="886968">
              <a:lnSpc>
                <a:spcPct val="100000"/>
              </a:lnSpc>
              <a:buSzTx/>
              <a:buNone/>
              <a:defRPr sz="1358"/>
            </a:pPr>
            <a:r>
              <a:t>newevent = misp.add_event(event, pythonify=True)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4;p3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Adding a tweet to an incident (unfinished)</a:t>
            </a:r>
          </a:p>
        </p:txBody>
      </p:sp>
      <p:sp>
        <p:nvSpPr>
          <p:cNvPr id="176" name="Google Shape;175;p31"/>
          <p:cNvSpPr txBox="1"/>
          <p:nvPr>
            <p:ph type="body" idx="1"/>
          </p:nvPr>
        </p:nvSpPr>
        <p:spPr>
          <a:xfrm>
            <a:off x="387899" y="1489825"/>
            <a:ext cx="8368202" cy="3449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from pymisp import MISPObject</a:t>
            </a:r>
          </a:p>
          <a:p>
            <a:pPr marL="0" indent="0">
              <a:lnSpc>
                <a:spcPct val="100000"/>
              </a:lnSpc>
              <a:buSzTx/>
              <a:buNone/>
              <a:defRPr sz="1400"/>
            </a:pPr>
            <a:r>
              <a:t>from microblogobject import MicroblogObject</a:t>
            </a:r>
          </a:p>
          <a:p>
            <a:pPr marL="0" indent="0">
              <a:buSzTx/>
              <a:buNone/>
            </a:pPr>
            <a:endParaRPr sz="1400"/>
          </a:p>
          <a:p>
            <a:pPr marL="0" indent="0">
              <a:buSzTx/>
              <a:buNone/>
              <a:defRPr sz="1400"/>
            </a:pPr>
            <a:r>
              <a:t># Get the MISP Event you want to modify.</a:t>
            </a:r>
          </a:p>
          <a:p>
            <a:pPr marL="0" indent="0">
              <a:buSzTx/>
              <a:buNone/>
              <a:defRPr sz="1400"/>
            </a:pPr>
            <a:r>
              <a:t>event = misp.get_event(event_id, pythonify=True)</a:t>
            </a:r>
          </a:p>
          <a:p>
            <a:pPr marL="0" indent="0">
              <a:buSzTx/>
              <a:buNone/>
              <a:defRPr sz="1400"/>
            </a:pPr>
            <a:r>
              <a:t># Build an attribute dictionary containing the properties of the misp object.</a:t>
            </a:r>
          </a:p>
          <a:p>
            <a:pPr marL="0" indent="0">
              <a:buSzTx/>
              <a:buNone/>
              <a:defRPr sz="1400"/>
            </a:pPr>
            <a:r>
              <a:t>object_properties = {‘url’: '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https://twitter.com/[Name Redacted]/status/1250539109246001152?s=19</a:t>
            </a:r>
            <a:r>
              <a:t>'}</a:t>
            </a:r>
          </a:p>
          <a:p>
            <a:pPr marL="0" indent="0">
              <a:buSzTx/>
              <a:buNone/>
              <a:defRPr sz="1400"/>
            </a:pPr>
            <a:r>
              <a:t># Instantiate the MISP object</a:t>
            </a:r>
          </a:p>
          <a:p>
            <a:pPr marL="0" indent="0">
              <a:buSzTx/>
              <a:buNone/>
              <a:defRPr sz="1400"/>
            </a:pPr>
            <a:r>
              <a:t>misp_object = MicroblogObject(parameters=object_properties)</a:t>
            </a:r>
          </a:p>
          <a:p>
            <a:pPr marL="0" indent="0">
              <a:buSzTx/>
              <a:buNone/>
              <a:defRPr sz="1400"/>
            </a:pPr>
            <a:r>
              <a:t># Append the object to the MISP Event</a:t>
            </a:r>
          </a:p>
          <a:p>
            <a:pPr marL="0" indent="0">
              <a:buSzTx/>
              <a:buNone/>
              <a:defRPr sz="1400"/>
            </a:pPr>
            <a:r>
              <a:t>response = event.Object.append(misp_object)</a:t>
            </a:r>
          </a:p>
          <a:p>
            <a:pPr marL="0" indent="0">
              <a:buSzTx/>
              <a:buNone/>
              <a:defRPr sz="1400"/>
            </a:pPr>
            <a:r>
              <a:t># Update the original MISP Event</a:t>
            </a:r>
          </a:p>
          <a:p>
            <a:pPr marL="0" indent="0">
              <a:buSzTx/>
              <a:buNone/>
              <a:defRPr sz="1400"/>
            </a:pPr>
            <a:r>
              <a:t>response = misp.update_event(event_id, event)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9;p14"/>
          <p:cNvSpPr txBox="1"/>
          <p:nvPr>
            <p:ph type="title"/>
          </p:nvPr>
        </p:nvSpPr>
        <p:spPr>
          <a:xfrm>
            <a:off x="387899" y="2081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Pyramid</a:t>
            </a:r>
          </a:p>
        </p:txBody>
      </p:sp>
      <p:pic>
        <p:nvPicPr>
          <p:cNvPr id="122" name="Google Shape;70;p14" descr="Google Shape;7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675" y="1144125"/>
            <a:ext cx="4589484" cy="3694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1;p32"/>
          <p:cNvSpPr txBox="1"/>
          <p:nvPr>
            <p:ph type="body" sz="half" idx="1"/>
          </p:nvPr>
        </p:nvSpPr>
        <p:spPr>
          <a:xfrm>
            <a:off x="387899" y="1489825"/>
            <a:ext cx="3184501" cy="3285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Our first bot!</a:t>
            </a:r>
          </a:p>
          <a:p>
            <a:pPr>
              <a:spcBef>
                <a:spcPts val="1600"/>
              </a:spcBef>
            </a:pPr>
            <a:r>
              <a:t>Twitter API gets Status</a:t>
            </a:r>
          </a:p>
          <a:p>
            <a:pPr/>
            <a:r>
              <a:t>Read response into MISP microblog object</a:t>
            </a:r>
          </a:p>
          <a:p>
            <a:pPr/>
            <a:r>
              <a:t>Add the microblog object to a MISP event</a:t>
            </a:r>
          </a:p>
        </p:txBody>
      </p:sp>
      <p:sp>
        <p:nvSpPr>
          <p:cNvPr id="181" name="Google Shape;183;p32"/>
          <p:cNvSpPr txBox="1"/>
          <p:nvPr/>
        </p:nvSpPr>
        <p:spPr>
          <a:xfrm>
            <a:off x="3845000" y="4167575"/>
            <a:ext cx="5063700" cy="55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/misp_twitter &lt;misp_event_id&gt; &lt;twitter_url&gt;</a:t>
            </a:r>
          </a:p>
        </p:txBody>
      </p:sp>
      <p:pic>
        <p:nvPicPr>
          <p:cNvPr id="182" name="Screenshot 2023-12-13 at 18.54.43.png" descr="Screenshot 2023-12-13 at 18.5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196" y="541226"/>
            <a:ext cx="5333308" cy="3544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8;p33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MISP things to finish</a:t>
            </a:r>
          </a:p>
        </p:txBody>
      </p:sp>
      <p:sp>
        <p:nvSpPr>
          <p:cNvPr id="185" name="Google Shape;189;p33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/>
            <a:r>
              <a:t>Code to upload details for facebook, urls, ?</a:t>
            </a:r>
          </a:p>
          <a:p>
            <a:pPr/>
            <a:r>
              <a:t>Bots for facebook, urls, ?</a:t>
            </a:r>
          </a:p>
          <a:p>
            <a:pPr/>
            <a:r>
              <a:t>Code to push data from googledoc to MISP incident</a:t>
            </a:r>
          </a:p>
          <a:p>
            <a:pPr/>
            <a:r>
              <a:t>Host python code somewhere friendly but secure?</a:t>
            </a:r>
          </a:p>
          <a:p>
            <a:pPr/>
            <a:r>
              <a:t>Push all existing data up to the “dirty MISP” for analysts’ use</a:t>
            </a:r>
          </a:p>
          <a:p>
            <a:pPr/>
            <a:r>
              <a:t>Push all clean data up to the “clean MISP” for sharing</a:t>
            </a:r>
          </a:p>
          <a:p>
            <a:pPr/>
            <a:r>
              <a:t>BigBook section on how to use all these things</a:t>
            </a:r>
          </a:p>
          <a:p>
            <a:pPr/>
            <a:r>
              <a:t>Data governance piece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5;p15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MISP</a:t>
            </a:r>
          </a:p>
        </p:txBody>
      </p:sp>
      <p:sp>
        <p:nvSpPr>
          <p:cNvPr id="125" name="Google Shape;76;p15"/>
          <p:cNvSpPr txBox="1"/>
          <p:nvPr>
            <p:ph type="body" sz="half" idx="1"/>
          </p:nvPr>
        </p:nvSpPr>
        <p:spPr>
          <a:xfrm>
            <a:off x="387900" y="1488525"/>
            <a:ext cx="4217700" cy="3080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Collaborative Threat Intelligence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Correlation &amp; Contextualization of data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MISP sharing community for disinformation is brand new.  We’re building all the required objects as we go.</a:t>
            </a:r>
          </a:p>
        </p:txBody>
      </p:sp>
      <p:pic>
        <p:nvPicPr>
          <p:cNvPr id="126" name="Google Shape;77;p15" descr="Google Shape;77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8600" y="2209375"/>
            <a:ext cx="4346450" cy="154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82;p16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MISP</a:t>
            </a:r>
          </a:p>
        </p:txBody>
      </p:sp>
      <p:sp>
        <p:nvSpPr>
          <p:cNvPr id="129" name="Google Shape;83;p16"/>
          <p:cNvSpPr txBox="1"/>
          <p:nvPr>
            <p:ph type="body" idx="1"/>
          </p:nvPr>
        </p:nvSpPr>
        <p:spPr>
          <a:xfrm>
            <a:off x="387899" y="1264599"/>
            <a:ext cx="8368202" cy="3304201"/>
          </a:xfrm>
          <a:prstGeom prst="rect">
            <a:avLst/>
          </a:prstGeom>
        </p:spPr>
        <p:txBody>
          <a:bodyPr/>
          <a:lstStyle/>
          <a:p>
            <a:pPr/>
            <a:r>
              <a:t>CTI League  - 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https://covid-19.iglocska.eu/</a:t>
            </a: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COVID-19 specific disinformation.</a:t>
            </a:r>
          </a:p>
          <a:p>
            <a:pPr marL="0" indent="457200">
              <a:spcBef>
                <a:spcPts val="1600"/>
              </a:spcBef>
              <a:buSzTx/>
              <a:buNone/>
            </a:pPr>
          </a:p>
          <a:p>
            <a:pPr>
              <a:spcBef>
                <a:spcPts val="1600"/>
              </a:spcBef>
            </a:pPr>
            <a:r>
              <a:t>CogSec Collab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https://misp.cogsec-collab.org/</a:t>
            </a: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MISP disinformation sharing community.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88;p17"/>
          <p:cNvSpPr txBox="1"/>
          <p:nvPr>
            <p:ph type="title"/>
          </p:nvPr>
        </p:nvSpPr>
        <p:spPr>
          <a:xfrm>
            <a:off x="480750" y="1764950"/>
            <a:ext cx="8222099" cy="907500"/>
          </a:xfrm>
          <a:prstGeom prst="rect">
            <a:avLst/>
          </a:prstGeom>
        </p:spPr>
        <p:txBody>
          <a:bodyPr/>
          <a:lstStyle>
            <a:lvl1pPr defTabSz="896111">
              <a:defRPr sz="4704"/>
            </a:lvl1pPr>
          </a:lstStyle>
          <a:p>
            <a:pPr/>
            <a:r>
              <a:t>Using MISP Directly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3;p18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 an Incident to MISP</a:t>
            </a:r>
          </a:p>
        </p:txBody>
      </p:sp>
      <p:pic>
        <p:nvPicPr>
          <p:cNvPr id="134" name="Google Shape;94;p18" descr="Google Shape;94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1700" y="1144125"/>
            <a:ext cx="4738976" cy="36945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95;p18"/>
          <p:cNvSpPr txBox="1"/>
          <p:nvPr>
            <p:ph type="body" sz="half" idx="4294967295"/>
          </p:nvPr>
        </p:nvSpPr>
        <p:spPr>
          <a:xfrm>
            <a:off x="387899" y="1264599"/>
            <a:ext cx="3600002" cy="3304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Create a New Event </a:t>
            </a:r>
          </a:p>
          <a:p>
            <a:pPr marL="914400"/>
            <a:r>
              <a:t>Distribution: “Connected Communities”</a:t>
            </a:r>
          </a:p>
          <a:p>
            <a:pPr marL="914400"/>
            <a:r>
              <a:t>Threat Level: “undefined”</a:t>
            </a:r>
          </a:p>
          <a:p>
            <a:pPr marL="914400"/>
            <a:r>
              <a:t>Use a bespoke event name</a:t>
            </a:r>
          </a:p>
          <a:p>
            <a:pPr lvl="1" marL="1371600" indent="-317500">
              <a:buSzPts val="1400"/>
              <a:defRPr sz="1400"/>
            </a:pPr>
            <a:r>
              <a:t>“COVID 5G”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0;p19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 Tags to an Event</a:t>
            </a:r>
          </a:p>
        </p:txBody>
      </p:sp>
      <p:sp>
        <p:nvSpPr>
          <p:cNvPr id="138" name="Google Shape;101;p19"/>
          <p:cNvSpPr txBox="1"/>
          <p:nvPr>
            <p:ph type="body" idx="1"/>
          </p:nvPr>
        </p:nvSpPr>
        <p:spPr>
          <a:xfrm>
            <a:off x="387899" y="1264599"/>
            <a:ext cx="8368202" cy="3304201"/>
          </a:xfrm>
          <a:prstGeom prst="rect">
            <a:avLst/>
          </a:prstGeom>
        </p:spPr>
        <p:txBody>
          <a:bodyPr/>
          <a:lstStyle/>
          <a:p>
            <a:pPr/>
            <a:r>
              <a:t>Tags provide context</a:t>
            </a:r>
          </a:p>
          <a:p>
            <a:pPr lvl="1" marL="1371600" indent="-317500">
              <a:buSzPts val="1400"/>
              <a:defRPr sz="1400"/>
            </a:pPr>
            <a:r>
              <a:t>covid-19=”disinformation”</a:t>
            </a:r>
          </a:p>
          <a:p>
            <a:pPr lvl="1" marL="1371600" indent="-317500">
              <a:buSzPts val="1400"/>
              <a:defRPr sz="1400"/>
            </a:pPr>
            <a:r>
              <a:t>pandemic=”covid-19”</a:t>
            </a:r>
          </a:p>
          <a:p>
            <a:pPr lvl="1" marL="1371600" indent="-317500">
              <a:buSzPts val="1400"/>
              <a:defRPr sz="1400"/>
            </a:pPr>
            <a:r>
              <a:t>Tlp:white</a:t>
            </a:r>
          </a:p>
        </p:txBody>
      </p:sp>
      <p:pic>
        <p:nvPicPr>
          <p:cNvPr id="139" name="Screenshot 2023-12-13 at 18.47.07.png" descr="Screenshot 2023-12-13 at 18.47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341" y="1558653"/>
            <a:ext cx="4864612" cy="2026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7;p20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Add TTPs to an Incident</a:t>
            </a:r>
          </a:p>
        </p:txBody>
      </p:sp>
      <p:pic>
        <p:nvPicPr>
          <p:cNvPr id="142" name="Google Shape;108;p20" descr="Google Shape;10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075" y="1215450"/>
            <a:ext cx="6170542" cy="3694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3;p2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Your incident in the Events List</a:t>
            </a:r>
          </a:p>
        </p:txBody>
      </p:sp>
      <p:pic>
        <p:nvPicPr>
          <p:cNvPr id="145" name="Google Shape;114;p21" descr="Google Shape;114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296525"/>
            <a:ext cx="8839204" cy="3568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