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27" r:id="rId6"/>
    <p:sldId id="925" r:id="rId7"/>
    <p:sldId id="923" r:id="rId8"/>
    <p:sldId id="928" r:id="rId9"/>
    <p:sldId id="924" r:id="rId10"/>
    <p:sldId id="929" r:id="rId11"/>
    <p:sldId id="920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מצטבר'!$A$3:$A$39</c:f>
              <c:numCache>
                <c:formatCode>m/d/yyyy</c:formatCode>
                <c:ptCount val="37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</c:numCache>
            </c:numRef>
          </c:cat>
          <c:val>
            <c:numRef>
              <c:f>'מצב רפואי מצטבר'!$E$3:$E$39</c:f>
              <c:numCache>
                <c:formatCode>General</c:formatCode>
                <c:ptCount val="3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66</c:v>
                </c:pt>
                <c:pt idx="24">
                  <c:v>80</c:v>
                </c:pt>
                <c:pt idx="25">
                  <c:v>94</c:v>
                </c:pt>
                <c:pt idx="26">
                  <c:v>97</c:v>
                </c:pt>
                <c:pt idx="27">
                  <c:v>107</c:v>
                </c:pt>
                <c:pt idx="28">
                  <c:v>115</c:v>
                </c:pt>
                <c:pt idx="29">
                  <c:v>125</c:v>
                </c:pt>
                <c:pt idx="30">
                  <c:v>127</c:v>
                </c:pt>
                <c:pt idx="31">
                  <c:v>141</c:v>
                </c:pt>
                <c:pt idx="32">
                  <c:v>153</c:v>
                </c:pt>
                <c:pt idx="33">
                  <c:v>147</c:v>
                </c:pt>
                <c:pt idx="34">
                  <c:v>165</c:v>
                </c:pt>
                <c:pt idx="35">
                  <c:v>164</c:v>
                </c:pt>
                <c:pt idx="36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מצטבר'!$A$3:$A$39</c:f>
              <c:numCache>
                <c:formatCode>m/d/yyyy</c:formatCode>
                <c:ptCount val="37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</c:numCache>
            </c:numRef>
          </c:cat>
          <c:val>
            <c:numRef>
              <c:f>'מצב רפואי מצטבר'!$G$3:$G$39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20</c:v>
                </c:pt>
                <c:pt idx="26">
                  <c:v>21</c:v>
                </c:pt>
                <c:pt idx="27">
                  <c:v>29</c:v>
                </c:pt>
                <c:pt idx="28">
                  <c:v>36</c:v>
                </c:pt>
                <c:pt idx="29">
                  <c:v>42</c:v>
                </c:pt>
                <c:pt idx="30">
                  <c:v>46</c:v>
                </c:pt>
                <c:pt idx="31">
                  <c:v>51</c:v>
                </c:pt>
                <c:pt idx="32">
                  <c:v>59</c:v>
                </c:pt>
                <c:pt idx="33">
                  <c:v>71</c:v>
                </c:pt>
                <c:pt idx="34">
                  <c:v>79</c:v>
                </c:pt>
                <c:pt idx="35">
                  <c:v>92</c:v>
                </c:pt>
                <c:pt idx="36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מצטבר'!$A$3:$A$39</c:f>
              <c:numCache>
                <c:formatCode>m/d/yyyy</c:formatCode>
                <c:ptCount val="37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</c:numCache>
            </c:numRef>
          </c:cat>
          <c:val>
            <c:numRef>
              <c:f>'מצב רפואי מצטבר'!$H$3:$H$39</c:f>
              <c:numCache>
                <c:formatCode>General</c:formatCode>
                <c:ptCount val="3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81</c:v>
                </c:pt>
                <c:pt idx="24">
                  <c:v>95</c:v>
                </c:pt>
                <c:pt idx="25">
                  <c:v>117</c:v>
                </c:pt>
                <c:pt idx="26">
                  <c:v>122</c:v>
                </c:pt>
                <c:pt idx="27">
                  <c:v>149</c:v>
                </c:pt>
                <c:pt idx="28">
                  <c:v>170</c:v>
                </c:pt>
                <c:pt idx="29">
                  <c:v>178</c:v>
                </c:pt>
                <c:pt idx="30">
                  <c:v>195</c:v>
                </c:pt>
                <c:pt idx="31">
                  <c:v>215</c:v>
                </c:pt>
                <c:pt idx="32">
                  <c:v>237</c:v>
                </c:pt>
                <c:pt idx="33">
                  <c:v>255</c:v>
                </c:pt>
                <c:pt idx="34">
                  <c:v>284</c:v>
                </c:pt>
                <c:pt idx="35">
                  <c:v>301</c:v>
                </c:pt>
                <c:pt idx="36">
                  <c:v>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מצטבר'!$A$3:$A$39</c15:sqref>
                        </c15:formulaRef>
                      </c:ext>
                    </c:extLst>
                    <c:numCache>
                      <c:formatCode>m/d/yyyy</c:formatCode>
                      <c:ptCount val="37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  <c:pt idx="36">
                        <c:v>43932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מצטבר'!$A$3:$A$39</c15:sqref>
                        </c15:formulaRef>
                      </c:ext>
                    </c:extLst>
                    <c:numCache>
                      <c:formatCode>m/d/yyyy</c:formatCode>
                      <c:ptCount val="37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  <c:pt idx="36">
                        <c:v>43932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32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735581806964895E-2"/>
          <c:y val="1.6540437807326266E-2"/>
          <c:w val="0.95261683750993154"/>
          <c:h val="0.813936521860057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גיליון1!$A$2:$A$3</c:f>
              <c:strCache>
                <c:ptCount val="1"/>
                <c:pt idx="0">
                  <c:v>מונשמים נפטרים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2"/>
              <c:layout>
                <c:manualLayout>
                  <c:x val="-1.9434401553791277E-2"/>
                  <c:y val="-4.6820523419942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AC-4F90-97EC-4BBBDF115B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גיליון1!$B$1:$AL$1</c:f>
              <c:numCache>
                <c:formatCode>m/d/yyyy</c:formatCode>
                <c:ptCount val="37"/>
                <c:pt idx="0">
                  <c:v>43932</c:v>
                </c:pt>
                <c:pt idx="1">
                  <c:v>43931</c:v>
                </c:pt>
                <c:pt idx="2">
                  <c:v>43930</c:v>
                </c:pt>
                <c:pt idx="3">
                  <c:v>43929</c:v>
                </c:pt>
                <c:pt idx="4">
                  <c:v>43928</c:v>
                </c:pt>
                <c:pt idx="5">
                  <c:v>43927</c:v>
                </c:pt>
                <c:pt idx="6">
                  <c:v>43926</c:v>
                </c:pt>
                <c:pt idx="7">
                  <c:v>43925</c:v>
                </c:pt>
                <c:pt idx="8">
                  <c:v>43924</c:v>
                </c:pt>
                <c:pt idx="9">
                  <c:v>43923</c:v>
                </c:pt>
                <c:pt idx="10">
                  <c:v>43922</c:v>
                </c:pt>
                <c:pt idx="11">
                  <c:v>43921</c:v>
                </c:pt>
                <c:pt idx="12">
                  <c:v>43920</c:v>
                </c:pt>
                <c:pt idx="13">
                  <c:v>43919</c:v>
                </c:pt>
                <c:pt idx="14">
                  <c:v>43918</c:v>
                </c:pt>
                <c:pt idx="15">
                  <c:v>43917</c:v>
                </c:pt>
                <c:pt idx="16">
                  <c:v>43916</c:v>
                </c:pt>
                <c:pt idx="17">
                  <c:v>43915</c:v>
                </c:pt>
                <c:pt idx="18">
                  <c:v>43914</c:v>
                </c:pt>
                <c:pt idx="19">
                  <c:v>43913</c:v>
                </c:pt>
                <c:pt idx="20">
                  <c:v>43912</c:v>
                </c:pt>
                <c:pt idx="21">
                  <c:v>43911</c:v>
                </c:pt>
                <c:pt idx="22">
                  <c:v>43910</c:v>
                </c:pt>
                <c:pt idx="23">
                  <c:v>43909</c:v>
                </c:pt>
                <c:pt idx="24">
                  <c:v>43908</c:v>
                </c:pt>
                <c:pt idx="25">
                  <c:v>43907</c:v>
                </c:pt>
                <c:pt idx="26">
                  <c:v>43906</c:v>
                </c:pt>
                <c:pt idx="27">
                  <c:v>43905</c:v>
                </c:pt>
                <c:pt idx="28">
                  <c:v>43904</c:v>
                </c:pt>
                <c:pt idx="29">
                  <c:v>43903</c:v>
                </c:pt>
                <c:pt idx="30">
                  <c:v>43902</c:v>
                </c:pt>
                <c:pt idx="31">
                  <c:v>43901</c:v>
                </c:pt>
                <c:pt idx="32">
                  <c:v>43900</c:v>
                </c:pt>
                <c:pt idx="33">
                  <c:v>43899</c:v>
                </c:pt>
                <c:pt idx="34">
                  <c:v>43898</c:v>
                </c:pt>
                <c:pt idx="35">
                  <c:v>43897</c:v>
                </c:pt>
                <c:pt idx="36">
                  <c:v>43896</c:v>
                </c:pt>
              </c:numCache>
            </c:numRef>
          </c:cat>
          <c:val>
            <c:numRef>
              <c:f>גיליון1!$B$2:$AL$2</c:f>
              <c:numCache>
                <c:formatCode>General</c:formatCode>
                <c:ptCount val="37"/>
                <c:pt idx="0">
                  <c:v>132</c:v>
                </c:pt>
                <c:pt idx="1">
                  <c:v>125</c:v>
                </c:pt>
                <c:pt idx="2">
                  <c:v>119</c:v>
                </c:pt>
                <c:pt idx="3">
                  <c:v>122</c:v>
                </c:pt>
                <c:pt idx="4">
                  <c:v>113</c:v>
                </c:pt>
                <c:pt idx="5">
                  <c:v>107</c:v>
                </c:pt>
                <c:pt idx="6">
                  <c:v>106</c:v>
                </c:pt>
                <c:pt idx="7">
                  <c:v>107</c:v>
                </c:pt>
                <c:pt idx="8">
                  <c:v>95</c:v>
                </c:pt>
                <c:pt idx="9">
                  <c:v>83</c:v>
                </c:pt>
                <c:pt idx="10">
                  <c:v>76</c:v>
                </c:pt>
                <c:pt idx="11">
                  <c:v>76</c:v>
                </c:pt>
                <c:pt idx="12">
                  <c:v>63</c:v>
                </c:pt>
                <c:pt idx="13">
                  <c:v>54</c:v>
                </c:pt>
                <c:pt idx="14">
                  <c:v>43</c:v>
                </c:pt>
                <c:pt idx="15">
                  <c:v>38</c:v>
                </c:pt>
                <c:pt idx="16">
                  <c:v>37</c:v>
                </c:pt>
                <c:pt idx="17">
                  <c:v>34</c:v>
                </c:pt>
                <c:pt idx="18">
                  <c:v>31</c:v>
                </c:pt>
                <c:pt idx="19">
                  <c:v>29</c:v>
                </c:pt>
                <c:pt idx="20">
                  <c:v>15</c:v>
                </c:pt>
                <c:pt idx="21">
                  <c:v>15</c:v>
                </c:pt>
                <c:pt idx="22">
                  <c:v>12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4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גיליון1!$B$1:$AL$1</c:f>
              <c:numCache>
                <c:formatCode>m/d/yyyy</c:formatCode>
                <c:ptCount val="37"/>
                <c:pt idx="0">
                  <c:v>43932</c:v>
                </c:pt>
                <c:pt idx="1">
                  <c:v>43931</c:v>
                </c:pt>
                <c:pt idx="2">
                  <c:v>43930</c:v>
                </c:pt>
                <c:pt idx="3">
                  <c:v>43929</c:v>
                </c:pt>
                <c:pt idx="4">
                  <c:v>43928</c:v>
                </c:pt>
                <c:pt idx="5">
                  <c:v>43927</c:v>
                </c:pt>
                <c:pt idx="6">
                  <c:v>43926</c:v>
                </c:pt>
                <c:pt idx="7">
                  <c:v>43925</c:v>
                </c:pt>
                <c:pt idx="8">
                  <c:v>43924</c:v>
                </c:pt>
                <c:pt idx="9">
                  <c:v>43923</c:v>
                </c:pt>
                <c:pt idx="10">
                  <c:v>43922</c:v>
                </c:pt>
                <c:pt idx="11">
                  <c:v>43921</c:v>
                </c:pt>
                <c:pt idx="12">
                  <c:v>43920</c:v>
                </c:pt>
                <c:pt idx="13">
                  <c:v>43919</c:v>
                </c:pt>
                <c:pt idx="14">
                  <c:v>43918</c:v>
                </c:pt>
                <c:pt idx="15">
                  <c:v>43917</c:v>
                </c:pt>
                <c:pt idx="16">
                  <c:v>43916</c:v>
                </c:pt>
                <c:pt idx="17">
                  <c:v>43915</c:v>
                </c:pt>
                <c:pt idx="18">
                  <c:v>43914</c:v>
                </c:pt>
                <c:pt idx="19">
                  <c:v>43913</c:v>
                </c:pt>
                <c:pt idx="20">
                  <c:v>43912</c:v>
                </c:pt>
                <c:pt idx="21">
                  <c:v>43911</c:v>
                </c:pt>
                <c:pt idx="22">
                  <c:v>43910</c:v>
                </c:pt>
                <c:pt idx="23">
                  <c:v>43909</c:v>
                </c:pt>
                <c:pt idx="24">
                  <c:v>43908</c:v>
                </c:pt>
                <c:pt idx="25">
                  <c:v>43907</c:v>
                </c:pt>
                <c:pt idx="26">
                  <c:v>43906</c:v>
                </c:pt>
                <c:pt idx="27">
                  <c:v>43905</c:v>
                </c:pt>
                <c:pt idx="28">
                  <c:v>43904</c:v>
                </c:pt>
                <c:pt idx="29">
                  <c:v>43903</c:v>
                </c:pt>
                <c:pt idx="30">
                  <c:v>43902</c:v>
                </c:pt>
                <c:pt idx="31">
                  <c:v>43901</c:v>
                </c:pt>
                <c:pt idx="32">
                  <c:v>43900</c:v>
                </c:pt>
                <c:pt idx="33">
                  <c:v>43899</c:v>
                </c:pt>
                <c:pt idx="34">
                  <c:v>43898</c:v>
                </c:pt>
                <c:pt idx="35">
                  <c:v>43897</c:v>
                </c:pt>
                <c:pt idx="36">
                  <c:v>43896</c:v>
                </c:pt>
              </c:numCache>
            </c:numRef>
          </c:cat>
          <c:val>
            <c:numRef>
              <c:f>גיליון1!$B$3:$AL$3</c:f>
              <c:numCache>
                <c:formatCode>General</c:formatCode>
                <c:ptCount val="37"/>
                <c:pt idx="0">
                  <c:v>96</c:v>
                </c:pt>
                <c:pt idx="1">
                  <c:v>92</c:v>
                </c:pt>
                <c:pt idx="2">
                  <c:v>79</c:v>
                </c:pt>
                <c:pt idx="3">
                  <c:v>71</c:v>
                </c:pt>
                <c:pt idx="4">
                  <c:v>59</c:v>
                </c:pt>
                <c:pt idx="5">
                  <c:v>51</c:v>
                </c:pt>
                <c:pt idx="6">
                  <c:v>46</c:v>
                </c:pt>
                <c:pt idx="7">
                  <c:v>42</c:v>
                </c:pt>
                <c:pt idx="8">
                  <c:v>36</c:v>
                </c:pt>
                <c:pt idx="9">
                  <c:v>29</c:v>
                </c:pt>
                <c:pt idx="10">
                  <c:v>21</c:v>
                </c:pt>
                <c:pt idx="11">
                  <c:v>20</c:v>
                </c:pt>
                <c:pt idx="12">
                  <c:v>15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8</c:v>
                </c:pt>
                <c:pt idx="17">
                  <c:v>5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32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736990609529095E-2"/>
          <c:y val="3.4375585945505632E-2"/>
          <c:w val="0.3146990589649476"/>
          <c:h val="5.0768891319154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י"ז/ניסן/תש"ף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י"ז/ניסן/תש"ף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11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560063" y="484162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055440" y="-164724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11/04/2020 בשעה 13:00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37219"/>
              </p:ext>
            </p:extLst>
          </p:nvPr>
        </p:nvGraphicFramePr>
        <p:xfrm>
          <a:off x="514241" y="848348"/>
          <a:ext cx="11329682" cy="374904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776580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10,525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48895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60400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8,838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153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96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54648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180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132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327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  <a:tr h="805342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  <a:p>
                      <a:pPr algn="ctr" rtl="1"/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9.7%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5.6%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8.6%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4.3%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1064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88576"/>
              </p:ext>
            </p:extLst>
          </p:nvPr>
        </p:nvGraphicFramePr>
        <p:xfrm>
          <a:off x="514240" y="4267240"/>
          <a:ext cx="11329683" cy="259076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353059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42885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54290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722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6,713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1,044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678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1,258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76102" y="142404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8804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1559496" y="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11/04/2020 ( נתון לשעה 08:00 בבוקר בכל יום)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916205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335360" y="398149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11/04/2020 ( נתון לשעה 08:00 בבוקר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בכל יום)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224150"/>
              </p:ext>
            </p:extLst>
          </p:nvPr>
        </p:nvGraphicFramePr>
        <p:xfrm>
          <a:off x="119336" y="1124744"/>
          <a:ext cx="12072664" cy="573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25623"/>
              </p:ext>
            </p:extLst>
          </p:nvPr>
        </p:nvGraphicFramePr>
        <p:xfrm>
          <a:off x="407366" y="2780928"/>
          <a:ext cx="11352585" cy="26822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10/04/2020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0.6%</a:t>
                      </a:r>
                      <a:r>
                        <a:rPr lang="he-IL" sz="32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11/04/2020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הפרש 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12.2%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11.04.2020 ל 08:00 ביום 10.04.2020)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11/04/2020 בשעה 13:00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376067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נאות ים התיכון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שוהם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בית</a:t>
                      </a:r>
                      <a:r>
                        <a:rPr lang="he-IL" sz="20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בלב בת 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דורות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11/04/2020 בשעה 13:00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576069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414171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נאות ים התיכון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שוהם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דורות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162487">
                <a:tc gridSpan="3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11/04/2020 בשעה 13:00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28880"/>
              </p:ext>
            </p:extLst>
          </p:nvPr>
        </p:nvGraphicFramePr>
        <p:xfrm>
          <a:off x="119333" y="913740"/>
          <a:ext cx="11953331" cy="5952725"/>
        </p:xfrm>
        <a:graphic>
          <a:graphicData uri="http://schemas.openxmlformats.org/drawingml/2006/table">
            <a:tbl>
              <a:tblPr rtl="1"/>
              <a:tblGrid>
                <a:gridCol w="749577">
                  <a:extLst>
                    <a:ext uri="{9D8B030D-6E8A-4147-A177-3AD203B41FA5}">
                      <a16:colId xmlns:a16="http://schemas.microsoft.com/office/drawing/2014/main" val="3525483844"/>
                    </a:ext>
                  </a:extLst>
                </a:gridCol>
                <a:gridCol w="558857">
                  <a:extLst>
                    <a:ext uri="{9D8B030D-6E8A-4147-A177-3AD203B41FA5}">
                      <a16:colId xmlns:a16="http://schemas.microsoft.com/office/drawing/2014/main" val="1568222447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1458024091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1338495221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1217815777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3755504788"/>
                    </a:ext>
                  </a:extLst>
                </a:gridCol>
                <a:gridCol w="337088">
                  <a:extLst>
                    <a:ext uri="{9D8B030D-6E8A-4147-A177-3AD203B41FA5}">
                      <a16:colId xmlns:a16="http://schemas.microsoft.com/office/drawing/2014/main" val="2648115408"/>
                    </a:ext>
                  </a:extLst>
                </a:gridCol>
                <a:gridCol w="337088">
                  <a:extLst>
                    <a:ext uri="{9D8B030D-6E8A-4147-A177-3AD203B41FA5}">
                      <a16:colId xmlns:a16="http://schemas.microsoft.com/office/drawing/2014/main" val="2225382726"/>
                    </a:ext>
                  </a:extLst>
                </a:gridCol>
                <a:gridCol w="295692">
                  <a:extLst>
                    <a:ext uri="{9D8B030D-6E8A-4147-A177-3AD203B41FA5}">
                      <a16:colId xmlns:a16="http://schemas.microsoft.com/office/drawing/2014/main" val="1621776156"/>
                    </a:ext>
                  </a:extLst>
                </a:gridCol>
                <a:gridCol w="295692">
                  <a:extLst>
                    <a:ext uri="{9D8B030D-6E8A-4147-A177-3AD203B41FA5}">
                      <a16:colId xmlns:a16="http://schemas.microsoft.com/office/drawing/2014/main" val="1545439436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427503218"/>
                    </a:ext>
                  </a:extLst>
                </a:gridCol>
                <a:gridCol w="337088">
                  <a:extLst>
                    <a:ext uri="{9D8B030D-6E8A-4147-A177-3AD203B41FA5}">
                      <a16:colId xmlns:a16="http://schemas.microsoft.com/office/drawing/2014/main" val="2156190322"/>
                    </a:ext>
                  </a:extLst>
                </a:gridCol>
                <a:gridCol w="295692">
                  <a:extLst>
                    <a:ext uri="{9D8B030D-6E8A-4147-A177-3AD203B41FA5}">
                      <a16:colId xmlns:a16="http://schemas.microsoft.com/office/drawing/2014/main" val="1690973522"/>
                    </a:ext>
                  </a:extLst>
                </a:gridCol>
                <a:gridCol w="337088">
                  <a:extLst>
                    <a:ext uri="{9D8B030D-6E8A-4147-A177-3AD203B41FA5}">
                      <a16:colId xmlns:a16="http://schemas.microsoft.com/office/drawing/2014/main" val="2249076513"/>
                    </a:ext>
                  </a:extLst>
                </a:gridCol>
                <a:gridCol w="295692">
                  <a:extLst>
                    <a:ext uri="{9D8B030D-6E8A-4147-A177-3AD203B41FA5}">
                      <a16:colId xmlns:a16="http://schemas.microsoft.com/office/drawing/2014/main" val="1190660077"/>
                    </a:ext>
                  </a:extLst>
                </a:gridCol>
                <a:gridCol w="295692">
                  <a:extLst>
                    <a:ext uri="{9D8B030D-6E8A-4147-A177-3AD203B41FA5}">
                      <a16:colId xmlns:a16="http://schemas.microsoft.com/office/drawing/2014/main" val="1214014886"/>
                    </a:ext>
                  </a:extLst>
                </a:gridCol>
                <a:gridCol w="295692">
                  <a:extLst>
                    <a:ext uri="{9D8B030D-6E8A-4147-A177-3AD203B41FA5}">
                      <a16:colId xmlns:a16="http://schemas.microsoft.com/office/drawing/2014/main" val="1341303759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196624668"/>
                    </a:ext>
                  </a:extLst>
                </a:gridCol>
                <a:gridCol w="337088">
                  <a:extLst>
                    <a:ext uri="{9D8B030D-6E8A-4147-A177-3AD203B41FA5}">
                      <a16:colId xmlns:a16="http://schemas.microsoft.com/office/drawing/2014/main" val="1441485608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139462806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3166204969"/>
                    </a:ext>
                  </a:extLst>
                </a:gridCol>
                <a:gridCol w="328217">
                  <a:extLst>
                    <a:ext uri="{9D8B030D-6E8A-4147-A177-3AD203B41FA5}">
                      <a16:colId xmlns:a16="http://schemas.microsoft.com/office/drawing/2014/main" val="274499969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432407326"/>
                    </a:ext>
                  </a:extLst>
                </a:gridCol>
                <a:gridCol w="295692">
                  <a:extLst>
                    <a:ext uri="{9D8B030D-6E8A-4147-A177-3AD203B41FA5}">
                      <a16:colId xmlns:a16="http://schemas.microsoft.com/office/drawing/2014/main" val="3054654753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158181043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329348831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3844165657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220055011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3434724066"/>
                    </a:ext>
                  </a:extLst>
                </a:gridCol>
                <a:gridCol w="394749">
                  <a:extLst>
                    <a:ext uri="{9D8B030D-6E8A-4147-A177-3AD203B41FA5}">
                      <a16:colId xmlns:a16="http://schemas.microsoft.com/office/drawing/2014/main" val="3327690165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3374988899"/>
                    </a:ext>
                  </a:extLst>
                </a:gridCol>
                <a:gridCol w="394749">
                  <a:extLst>
                    <a:ext uri="{9D8B030D-6E8A-4147-A177-3AD203B41FA5}">
                      <a16:colId xmlns:a16="http://schemas.microsoft.com/office/drawing/2014/main" val="3508212203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65058383"/>
                    </a:ext>
                  </a:extLst>
                </a:gridCol>
                <a:gridCol w="337088">
                  <a:extLst>
                    <a:ext uri="{9D8B030D-6E8A-4147-A177-3AD203B41FA5}">
                      <a16:colId xmlns:a16="http://schemas.microsoft.com/office/drawing/2014/main" val="3366797095"/>
                    </a:ext>
                  </a:extLst>
                </a:gridCol>
                <a:gridCol w="396227">
                  <a:extLst>
                    <a:ext uri="{9D8B030D-6E8A-4147-A177-3AD203B41FA5}">
                      <a16:colId xmlns:a16="http://schemas.microsoft.com/office/drawing/2014/main" val="332970490"/>
                    </a:ext>
                  </a:extLst>
                </a:gridCol>
                <a:gridCol w="594340">
                  <a:extLst>
                    <a:ext uri="{9D8B030D-6E8A-4147-A177-3AD203B41FA5}">
                      <a16:colId xmlns:a16="http://schemas.microsoft.com/office/drawing/2014/main" val="198897793"/>
                    </a:ext>
                  </a:extLst>
                </a:gridCol>
              </a:tblGrid>
              <a:tr h="265856">
                <a:tc gridSpan="36">
                  <a:txBody>
                    <a:bodyPr/>
                    <a:lstStyle/>
                    <a:p>
                      <a:pPr algn="ctr" rtl="1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אשפוז)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46531"/>
                  </a:ext>
                </a:extLst>
              </a:tr>
              <a:tr h="1324537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שוהם(גריאטרי)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דורות(גריאטרי)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71032"/>
                  </a:ext>
                </a:extLst>
              </a:tr>
              <a:tr h="247974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94459"/>
                  </a:ext>
                </a:extLst>
              </a:tr>
              <a:tr h="24797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728347"/>
                  </a:ext>
                </a:extLst>
              </a:tr>
              <a:tr h="24797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13143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083810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766519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774409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759420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80241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11978"/>
                  </a:ext>
                </a:extLst>
              </a:tr>
              <a:tr h="26111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862337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6136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028530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839535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316704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726177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08258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861454"/>
                  </a:ext>
                </a:extLst>
              </a:tr>
            </a:tbl>
          </a:graphicData>
        </a:graphic>
      </p:graphicFrame>
      <p:pic>
        <p:nvPicPr>
          <p:cNvPr id="7" name="תמונה 6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325" y="1124744"/>
            <a:ext cx="1080551" cy="106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9440</TotalTime>
  <Words>846</Words>
  <Application>Microsoft Office PowerPoint</Application>
  <PresentationFormat>מסך רחב</PresentationFormat>
  <Paragraphs>598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670</cp:revision>
  <cp:lastPrinted>2020-03-23T05:54:24Z</cp:lastPrinted>
  <dcterms:created xsi:type="dcterms:W3CDTF">2018-06-12T03:19:29Z</dcterms:created>
  <dcterms:modified xsi:type="dcterms:W3CDTF">2020-04-11T10:36:02Z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