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מצטבר'!$E$3:$E$37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מצטבר'!$G$3:$G$37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מצטבר'!$A$3:$A$37</c:f>
              <c:numCache>
                <c:formatCode>m/d/yyyy</c:formatCode>
                <c:ptCount val="35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</c:numCache>
            </c:numRef>
          </c:cat>
          <c:val>
            <c:numRef>
              <c:f>'מצב רפואי מצטבר'!$H$3:$H$37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מצטבר'!$A$3:$A$37</c15:sqref>
                        </c15:formulaRef>
                      </c:ext>
                    </c:extLst>
                    <c:numCache>
                      <c:formatCode>m/d/yyyy</c:formatCode>
                      <c:ptCount val="3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מצטבר'!$A$3:$A$37</c15:sqref>
                        </c15:formulaRef>
                      </c:ext>
                    </c:extLst>
                    <c:numCache>
                      <c:formatCode>m/d/yyyy</c:formatCode>
                      <c:ptCount val="35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0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גיליון1!$A$2:$A$3</c:f>
              <c:strCache>
                <c:ptCount val="1"/>
                <c:pt idx="0">
                  <c:v>מונשמים נפטרים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גיליון1!$B$1:$AJ$1</c:f>
              <c:numCache>
                <c:formatCode>m/d/yyyy</c:formatCode>
                <c:ptCount val="35"/>
                <c:pt idx="0">
                  <c:v>43930</c:v>
                </c:pt>
                <c:pt idx="1">
                  <c:v>43929</c:v>
                </c:pt>
                <c:pt idx="2">
                  <c:v>43928</c:v>
                </c:pt>
                <c:pt idx="3">
                  <c:v>43927</c:v>
                </c:pt>
                <c:pt idx="4">
                  <c:v>43926</c:v>
                </c:pt>
                <c:pt idx="5">
                  <c:v>43925</c:v>
                </c:pt>
                <c:pt idx="6">
                  <c:v>43924</c:v>
                </c:pt>
                <c:pt idx="7">
                  <c:v>43923</c:v>
                </c:pt>
                <c:pt idx="8">
                  <c:v>43922</c:v>
                </c:pt>
                <c:pt idx="9">
                  <c:v>43921</c:v>
                </c:pt>
                <c:pt idx="10">
                  <c:v>43920</c:v>
                </c:pt>
                <c:pt idx="11">
                  <c:v>43919</c:v>
                </c:pt>
                <c:pt idx="12">
                  <c:v>43918</c:v>
                </c:pt>
                <c:pt idx="13">
                  <c:v>43917</c:v>
                </c:pt>
                <c:pt idx="14">
                  <c:v>43916</c:v>
                </c:pt>
                <c:pt idx="15">
                  <c:v>43915</c:v>
                </c:pt>
                <c:pt idx="16">
                  <c:v>43914</c:v>
                </c:pt>
                <c:pt idx="17">
                  <c:v>43913</c:v>
                </c:pt>
                <c:pt idx="18">
                  <c:v>43912</c:v>
                </c:pt>
                <c:pt idx="19">
                  <c:v>43911</c:v>
                </c:pt>
                <c:pt idx="20">
                  <c:v>43910</c:v>
                </c:pt>
                <c:pt idx="21">
                  <c:v>43909</c:v>
                </c:pt>
                <c:pt idx="22">
                  <c:v>43908</c:v>
                </c:pt>
                <c:pt idx="23">
                  <c:v>43907</c:v>
                </c:pt>
                <c:pt idx="24">
                  <c:v>43906</c:v>
                </c:pt>
                <c:pt idx="25">
                  <c:v>43905</c:v>
                </c:pt>
                <c:pt idx="26">
                  <c:v>43904</c:v>
                </c:pt>
                <c:pt idx="27">
                  <c:v>43903</c:v>
                </c:pt>
                <c:pt idx="28">
                  <c:v>43902</c:v>
                </c:pt>
                <c:pt idx="29">
                  <c:v>43901</c:v>
                </c:pt>
                <c:pt idx="30">
                  <c:v>43900</c:v>
                </c:pt>
                <c:pt idx="31">
                  <c:v>43899</c:v>
                </c:pt>
                <c:pt idx="32">
                  <c:v>43898</c:v>
                </c:pt>
                <c:pt idx="33">
                  <c:v>43897</c:v>
                </c:pt>
                <c:pt idx="34">
                  <c:v>43896</c:v>
                </c:pt>
              </c:numCache>
            </c:numRef>
          </c:cat>
          <c:val>
            <c:numRef>
              <c:f>גיליון1!$B$2:$AJ$2</c:f>
              <c:numCache>
                <c:formatCode>General</c:formatCode>
                <c:ptCount val="35"/>
                <c:pt idx="0">
                  <c:v>119</c:v>
                </c:pt>
                <c:pt idx="1">
                  <c:v>122</c:v>
                </c:pt>
                <c:pt idx="2">
                  <c:v>113</c:v>
                </c:pt>
                <c:pt idx="3">
                  <c:v>107</c:v>
                </c:pt>
                <c:pt idx="4">
                  <c:v>106</c:v>
                </c:pt>
                <c:pt idx="5">
                  <c:v>107</c:v>
                </c:pt>
                <c:pt idx="6">
                  <c:v>95</c:v>
                </c:pt>
                <c:pt idx="7">
                  <c:v>83</c:v>
                </c:pt>
                <c:pt idx="8">
                  <c:v>76</c:v>
                </c:pt>
                <c:pt idx="9">
                  <c:v>76</c:v>
                </c:pt>
                <c:pt idx="10">
                  <c:v>63</c:v>
                </c:pt>
                <c:pt idx="11">
                  <c:v>54</c:v>
                </c:pt>
                <c:pt idx="12">
                  <c:v>43</c:v>
                </c:pt>
                <c:pt idx="13">
                  <c:v>38</c:v>
                </c:pt>
                <c:pt idx="14">
                  <c:v>37</c:v>
                </c:pt>
                <c:pt idx="15">
                  <c:v>34</c:v>
                </c:pt>
                <c:pt idx="16">
                  <c:v>31</c:v>
                </c:pt>
                <c:pt idx="17">
                  <c:v>29</c:v>
                </c:pt>
                <c:pt idx="18">
                  <c:v>15</c:v>
                </c:pt>
                <c:pt idx="19">
                  <c:v>15</c:v>
                </c:pt>
                <c:pt idx="20">
                  <c:v>12</c:v>
                </c:pt>
                <c:pt idx="21">
                  <c:v>6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גיליון1!$B$1:$AJ$1</c:f>
              <c:numCache>
                <c:formatCode>m/d/yyyy</c:formatCode>
                <c:ptCount val="35"/>
                <c:pt idx="0">
                  <c:v>43930</c:v>
                </c:pt>
                <c:pt idx="1">
                  <c:v>43929</c:v>
                </c:pt>
                <c:pt idx="2">
                  <c:v>43928</c:v>
                </c:pt>
                <c:pt idx="3">
                  <c:v>43927</c:v>
                </c:pt>
                <c:pt idx="4">
                  <c:v>43926</c:v>
                </c:pt>
                <c:pt idx="5">
                  <c:v>43925</c:v>
                </c:pt>
                <c:pt idx="6">
                  <c:v>43924</c:v>
                </c:pt>
                <c:pt idx="7">
                  <c:v>43923</c:v>
                </c:pt>
                <c:pt idx="8">
                  <c:v>43922</c:v>
                </c:pt>
                <c:pt idx="9">
                  <c:v>43921</c:v>
                </c:pt>
                <c:pt idx="10">
                  <c:v>43920</c:v>
                </c:pt>
                <c:pt idx="11">
                  <c:v>43919</c:v>
                </c:pt>
                <c:pt idx="12">
                  <c:v>43918</c:v>
                </c:pt>
                <c:pt idx="13">
                  <c:v>43917</c:v>
                </c:pt>
                <c:pt idx="14">
                  <c:v>43916</c:v>
                </c:pt>
                <c:pt idx="15">
                  <c:v>43915</c:v>
                </c:pt>
                <c:pt idx="16">
                  <c:v>43914</c:v>
                </c:pt>
                <c:pt idx="17">
                  <c:v>43913</c:v>
                </c:pt>
                <c:pt idx="18">
                  <c:v>43912</c:v>
                </c:pt>
                <c:pt idx="19">
                  <c:v>43911</c:v>
                </c:pt>
                <c:pt idx="20">
                  <c:v>43910</c:v>
                </c:pt>
                <c:pt idx="21">
                  <c:v>43909</c:v>
                </c:pt>
                <c:pt idx="22">
                  <c:v>43908</c:v>
                </c:pt>
                <c:pt idx="23">
                  <c:v>43907</c:v>
                </c:pt>
                <c:pt idx="24">
                  <c:v>43906</c:v>
                </c:pt>
                <c:pt idx="25">
                  <c:v>43905</c:v>
                </c:pt>
                <c:pt idx="26">
                  <c:v>43904</c:v>
                </c:pt>
                <c:pt idx="27">
                  <c:v>43903</c:v>
                </c:pt>
                <c:pt idx="28">
                  <c:v>43902</c:v>
                </c:pt>
                <c:pt idx="29">
                  <c:v>43901</c:v>
                </c:pt>
                <c:pt idx="30">
                  <c:v>43900</c:v>
                </c:pt>
                <c:pt idx="31">
                  <c:v>43899</c:v>
                </c:pt>
                <c:pt idx="32">
                  <c:v>43898</c:v>
                </c:pt>
                <c:pt idx="33">
                  <c:v>43897</c:v>
                </c:pt>
                <c:pt idx="34">
                  <c:v>43896</c:v>
                </c:pt>
              </c:numCache>
            </c:numRef>
          </c:cat>
          <c:val>
            <c:numRef>
              <c:f>גיליון1!$B$3:$AJ$3</c:f>
              <c:numCache>
                <c:formatCode>General</c:formatCode>
                <c:ptCount val="35"/>
                <c:pt idx="0">
                  <c:v>79</c:v>
                </c:pt>
                <c:pt idx="1">
                  <c:v>71</c:v>
                </c:pt>
                <c:pt idx="2">
                  <c:v>59</c:v>
                </c:pt>
                <c:pt idx="3">
                  <c:v>51</c:v>
                </c:pt>
                <c:pt idx="4">
                  <c:v>46</c:v>
                </c:pt>
                <c:pt idx="5">
                  <c:v>42</c:v>
                </c:pt>
                <c:pt idx="6">
                  <c:v>36</c:v>
                </c:pt>
                <c:pt idx="7">
                  <c:v>29</c:v>
                </c:pt>
                <c:pt idx="8">
                  <c:v>21</c:v>
                </c:pt>
                <c:pt idx="9">
                  <c:v>20</c:v>
                </c:pt>
                <c:pt idx="10">
                  <c:v>15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8</c:v>
                </c:pt>
                <c:pt idx="15">
                  <c:v>5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0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ט"ו/ניסן/תש"ף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ט"ו/ניסן/תש"ף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09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9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09/04/2020 בשעה 21:00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90771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9,968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8,522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296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0.9%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11.7%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19.5%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23638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719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6,438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969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724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1,011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09/04/2020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4746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10702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37731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08/04/2020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09/04/2020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10.4%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9.1%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09.04.2020 ל 08:00 ביום 08.04.2020)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442380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09/04/2020 בשעה 21:00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690560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09/04/2020 בשעה 21:00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9588"/>
              </p:ext>
            </p:extLst>
          </p:nvPr>
        </p:nvGraphicFramePr>
        <p:xfrm>
          <a:off x="119335" y="913740"/>
          <a:ext cx="11953329" cy="5952725"/>
        </p:xfrm>
        <a:graphic>
          <a:graphicData uri="http://schemas.openxmlformats.org/drawingml/2006/table">
            <a:tbl>
              <a:tblPr rtl="1"/>
              <a:tblGrid>
                <a:gridCol w="751437">
                  <a:extLst>
                    <a:ext uri="{9D8B030D-6E8A-4147-A177-3AD203B41FA5}">
                      <a16:colId xmlns:a16="http://schemas.microsoft.com/office/drawing/2014/main" val="2067041492"/>
                    </a:ext>
                  </a:extLst>
                </a:gridCol>
                <a:gridCol w="560242">
                  <a:extLst>
                    <a:ext uri="{9D8B030D-6E8A-4147-A177-3AD203B41FA5}">
                      <a16:colId xmlns:a16="http://schemas.microsoft.com/office/drawing/2014/main" val="2913033369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325190603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349282757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781650732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241707723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976081802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435766744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64565399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220585835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589409407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929500878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755852570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1613914897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191333275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1925350665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3339467337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4175952719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2187110729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857988407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501897250"/>
                    </a:ext>
                  </a:extLst>
                </a:gridCol>
                <a:gridCol w="329030">
                  <a:extLst>
                    <a:ext uri="{9D8B030D-6E8A-4147-A177-3AD203B41FA5}">
                      <a16:colId xmlns:a16="http://schemas.microsoft.com/office/drawing/2014/main" val="1211349119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816058836"/>
                    </a:ext>
                  </a:extLst>
                </a:gridCol>
                <a:gridCol w="296426">
                  <a:extLst>
                    <a:ext uri="{9D8B030D-6E8A-4147-A177-3AD203B41FA5}">
                      <a16:colId xmlns:a16="http://schemas.microsoft.com/office/drawing/2014/main" val="953248449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3741290591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541627061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1189907083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2060223920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3362022061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638743433"/>
                    </a:ext>
                  </a:extLst>
                </a:gridCol>
                <a:gridCol w="293461">
                  <a:extLst>
                    <a:ext uri="{9D8B030D-6E8A-4147-A177-3AD203B41FA5}">
                      <a16:colId xmlns:a16="http://schemas.microsoft.com/office/drawing/2014/main" val="1151071380"/>
                    </a:ext>
                  </a:extLst>
                </a:gridCol>
                <a:gridCol w="395727">
                  <a:extLst>
                    <a:ext uri="{9D8B030D-6E8A-4147-A177-3AD203B41FA5}">
                      <a16:colId xmlns:a16="http://schemas.microsoft.com/office/drawing/2014/main" val="1853618093"/>
                    </a:ext>
                  </a:extLst>
                </a:gridCol>
                <a:gridCol w="266781">
                  <a:extLst>
                    <a:ext uri="{9D8B030D-6E8A-4147-A177-3AD203B41FA5}">
                      <a16:colId xmlns:a16="http://schemas.microsoft.com/office/drawing/2014/main" val="2862356681"/>
                    </a:ext>
                  </a:extLst>
                </a:gridCol>
                <a:gridCol w="337925">
                  <a:extLst>
                    <a:ext uri="{9D8B030D-6E8A-4147-A177-3AD203B41FA5}">
                      <a16:colId xmlns:a16="http://schemas.microsoft.com/office/drawing/2014/main" val="2637387453"/>
                    </a:ext>
                  </a:extLst>
                </a:gridCol>
                <a:gridCol w="397209">
                  <a:extLst>
                    <a:ext uri="{9D8B030D-6E8A-4147-A177-3AD203B41FA5}">
                      <a16:colId xmlns:a16="http://schemas.microsoft.com/office/drawing/2014/main" val="995293057"/>
                    </a:ext>
                  </a:extLst>
                </a:gridCol>
                <a:gridCol w="595814">
                  <a:extLst>
                    <a:ext uri="{9D8B030D-6E8A-4147-A177-3AD203B41FA5}">
                      <a16:colId xmlns:a16="http://schemas.microsoft.com/office/drawing/2014/main" val="4128975627"/>
                    </a:ext>
                  </a:extLst>
                </a:gridCol>
              </a:tblGrid>
              <a:tr h="265856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4829"/>
                  </a:ext>
                </a:extLst>
              </a:tr>
              <a:tr h="132453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99667"/>
                  </a:ext>
                </a:extLst>
              </a:tr>
              <a:tr h="24797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3497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754184"/>
                  </a:ext>
                </a:extLst>
              </a:tr>
              <a:tr h="24797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067983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7668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02962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9293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29418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39706"/>
                  </a:ext>
                </a:extLst>
              </a:tr>
              <a:tr h="24797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48998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95550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66535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61796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849023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66484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571910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36228"/>
                  </a:ext>
                </a:extLst>
              </a:tr>
              <a:tr h="265856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43790"/>
                  </a:ext>
                </a:extLst>
              </a:tr>
            </a:tbl>
          </a:graphicData>
        </a:graphic>
      </p:graphicFrame>
      <p:pic>
        <p:nvPicPr>
          <p:cNvPr id="5" name="תמונה 4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372" y="913740"/>
            <a:ext cx="1447096" cy="14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8923</TotalTime>
  <Words>844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640</cp:revision>
  <cp:lastPrinted>2020-03-23T05:54:24Z</cp:lastPrinted>
  <dcterms:created xsi:type="dcterms:W3CDTF">2018-06-12T03:19:29Z</dcterms:created>
  <dcterms:modified xsi:type="dcterms:W3CDTF">2020-04-09T18:16:44Z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