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xl/workbook.xml" ContentType="application/vnd.openxmlformats-officedocument.spreadsheetml.sheet.main+xml"/>
  <Override PartName="/xl/worksheets/sheet1.xml" ContentType="application/vnd.openxmlformats-officedocument.spreadsheetml.worksheet+xml"/>
  <Override PartName="/xl/theme/theme1.xml" ContentType="application/vnd.openxmlformats-officedocument.theme+xml"/>
  <Override PartName="/xl/styles.xml" ContentType="application/vnd.openxmlformats-officedocument.spreadsheetml.styles+xml"/>
  <Override PartName="/xl/sharedStrings.xml" ContentType="application/vnd.openxmlformats-officedocument.spreadsheetml.sharedStrings+xml"/>
  <Override PartName="/xl/drawings/drawing1.xml" ContentType="application/vnd.openxmlformats-officedocument.drawing+xml"/>
  <Override PartName="/xl/charts/chart1.xml" ContentType="application/vnd.openxmlformats-officedocument.drawingml.chart+xml"/>
  <Override PartName="/xl/charts/style1.xml" ContentType="application/vnd.ms-office.chartstyle+xml"/>
  <Override PartName="/xl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xl/workbook.xml"/></Relationships>
</file>

<file path=xl/workbook.xml><?xml version="1.0" encoding="utf-8"?>
<workbook xmlns="http://schemas.openxmlformats.org/spreadsheetml/2006/main" xmlns:r="http://schemas.openxmlformats.org/officeDocument/2006/relationships" xmlns:mc="http://schemas.openxmlformats.org/markup-compatibility/2006" xmlns:x15="http://schemas.microsoft.com/office/spreadsheetml/2010/11/main" mc:Ignorable="x15">
  <fileVersion appName="xl" lastEdited="6" lowestEdited="6" rupBuild="14420"/>
  <workbookPr defaultThemeVersion="164011"/>
  <bookViews>
    <workbookView xWindow="0" yWindow="0" windowWidth="23040" windowHeight="9255"/>
  </bookViews>
  <sheets>
    <sheet name="גיליון1" sheetId="1" r:id="rId1"/>
  </sheets>
  <calcPr calcId="0"/>
  <oleSize ref="A1:U26"/>
  <extLst>
    <ext xmlns:x15="http://schemas.microsoft.com/office/spreadsheetml/2010/11/main" uri="{140A7094-0E35-4892-8432-C4D2E57EDEB5}">
      <x15:workbookPr chartTrackingRefBase="1"/>
    </ext>
  </extLst>
</workbook>
</file>

<file path=xl/sharedStrings.xml><?xml version="1.0" encoding="utf-8"?>
<sst xmlns="http://schemas.openxmlformats.org/spreadsheetml/2006/main" count="4" uniqueCount="4">
  <si>
    <t>מונשמים</t>
  </si>
  <si>
    <t>נפטרים</t>
  </si>
  <si>
    <t>קשים</t>
  </si>
  <si>
    <t>קשים מצטבר</t>
  </si>
</sst>
</file>

<file path=xl/styles.xml><?xml version="1.0" encoding="utf-8"?>
<styleSheet xmlns="http://schemas.openxmlformats.org/spreadsheetml/2006/main" xmlns:mc="http://schemas.openxmlformats.org/markup-compatibility/2006" xmlns:x14ac="http://schemas.microsoft.com/office/spreadsheetml/2009/9/ac" xmlns:x16r2="http://schemas.microsoft.com/office/spreadsheetml/2015/02/main" mc:Ignorable="x14ac x16r2">
  <fonts count="2" x14ac:knownFonts="1">
    <font>
      <sz val="11"/>
      <color theme="1"/>
      <name val="Arial"/>
      <family val="2"/>
      <charset val="177"/>
      <scheme val="minor"/>
    </font>
    <font>
      <sz val="9"/>
      <color theme="1"/>
      <name val="Arial"/>
      <family val="2"/>
      <charset val="177"/>
      <scheme val="minor"/>
    </font>
  </fonts>
  <fills count="2">
    <fill>
      <patternFill patternType="none"/>
    </fill>
    <fill>
      <patternFill patternType="gray125"/>
    </fill>
  </fills>
  <borders count="1">
    <border>
      <left/>
      <right/>
      <top/>
      <bottom/>
      <diagonal/>
    </border>
  </borders>
  <cellStyleXfs count="1">
    <xf numFmtId="0" fontId="0" fillId="0" borderId="0"/>
  </cellStyleXfs>
  <cellXfs count="4">
    <xf numFmtId="0" fontId="0" fillId="0" borderId="0" xfId="0"/>
    <xf numFmtId="0" fontId="1" fillId="0" borderId="0" xfId="0" applyFont="1"/>
    <xf numFmtId="14" fontId="1" fillId="0" borderId="0" xfId="0" applyNumberFormat="1" applyFont="1"/>
    <xf numFmtId="14" fontId="0" fillId="0" borderId="0" xfId="0" applyNumberFormat="1"/>
  </cellXfs>
  <cellStyles count="1">
    <cellStyle name="Normal" xfId="0" builtinId="0"/>
  </cellStyles>
  <dxfs count="0"/>
  <tableStyles count="0" defaultTableStyle="TableStyleMedium2" defaultPivotStyle="PivotStyleLight16"/>
  <extLst>
    <ext xmlns:x14="http://schemas.microsoft.com/office/spreadsheetml/2009/9/main" uri="{EB79DEF2-80B8-43e5-95BD-54CBDDF9020C}">
      <x14:slicerStyles defaultSlicerStyle="SlicerStyleLight1"/>
    </ext>
    <ext xmlns:x15="http://schemas.microsoft.com/office/spreadsheetml/2010/11/main" uri="{9260A510-F301-46a8-8635-F512D64BE5F5}">
      <x15:timelineStyles defaultTimelineStyle="TimeSlicerStyleLight1"/>
    </ext>
  </extLst>
</styleSheet>
</file>

<file path=xl/_rels/workbook.xml.rels><?xml version="1.0" encoding="UTF-8" standalone="yes"?>
<Relationships xmlns="http://schemas.openxmlformats.org/package/2006/relationships"><Relationship Id="rId3" Type="http://schemas.openxmlformats.org/officeDocument/2006/relationships/styles" Target="styles.xml"/><Relationship Id="rId2" Type="http://schemas.openxmlformats.org/officeDocument/2006/relationships/theme" Target="theme/theme1.xml"/><Relationship Id="rId1" Type="http://schemas.openxmlformats.org/officeDocument/2006/relationships/worksheet" Target="worksheets/sheet1.xml"/><Relationship Id="rId4" Type="http://schemas.openxmlformats.org/officeDocument/2006/relationships/sharedStrings" Target="sharedStrings.xml"/></Relationships>
</file>

<file path=xl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xl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גיליון1!$L$1:$AE$1</c:f>
              <c:numCache>
                <c:formatCode>m/d/yyyy</c:formatCode>
                <c:ptCount val="20"/>
                <c:pt idx="0">
                  <c:v>43915</c:v>
                </c:pt>
                <c:pt idx="1">
                  <c:v>43914</c:v>
                </c:pt>
                <c:pt idx="2">
                  <c:v>43913</c:v>
                </c:pt>
                <c:pt idx="3">
                  <c:v>43912</c:v>
                </c:pt>
                <c:pt idx="4">
                  <c:v>43911</c:v>
                </c:pt>
                <c:pt idx="5">
                  <c:v>43910</c:v>
                </c:pt>
                <c:pt idx="6">
                  <c:v>43909</c:v>
                </c:pt>
                <c:pt idx="7">
                  <c:v>43908</c:v>
                </c:pt>
                <c:pt idx="8">
                  <c:v>43907</c:v>
                </c:pt>
                <c:pt idx="9">
                  <c:v>43906</c:v>
                </c:pt>
                <c:pt idx="10">
                  <c:v>43905</c:v>
                </c:pt>
                <c:pt idx="11">
                  <c:v>43904</c:v>
                </c:pt>
                <c:pt idx="12">
                  <c:v>43903</c:v>
                </c:pt>
                <c:pt idx="13">
                  <c:v>43902</c:v>
                </c:pt>
                <c:pt idx="14">
                  <c:v>43901</c:v>
                </c:pt>
                <c:pt idx="15">
                  <c:v>43900</c:v>
                </c:pt>
                <c:pt idx="16">
                  <c:v>43899</c:v>
                </c:pt>
                <c:pt idx="17">
                  <c:v>43898</c:v>
                </c:pt>
                <c:pt idx="18">
                  <c:v>43897</c:v>
                </c:pt>
                <c:pt idx="19">
                  <c:v>43896</c:v>
                </c:pt>
              </c:numCache>
            </c:numRef>
          </c:cat>
          <c:val>
            <c:numRef>
              <c:f>גיליון1!$L$2:$AE$2</c:f>
              <c:numCache>
                <c:formatCode>General</c:formatCode>
                <c:ptCount val="20"/>
                <c:pt idx="0">
                  <c:v>34</c:v>
                </c:pt>
                <c:pt idx="1">
                  <c:v>31</c:v>
                </c:pt>
                <c:pt idx="2">
                  <c:v>29</c:v>
                </c:pt>
                <c:pt idx="3">
                  <c:v>15</c:v>
                </c:pt>
                <c:pt idx="4">
                  <c:v>15</c:v>
                </c:pt>
                <c:pt idx="5">
                  <c:v>12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4-4401-8D5B-0098329B60EB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759-4842-BC3A-F03429291A4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759-4842-BC3A-F03429291A4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759-4842-BC3A-F03429291A4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759-4842-BC3A-F03429291A4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759-4842-BC3A-F03429291A4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759-4842-BC3A-F03429291A4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759-4842-BC3A-F03429291A4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759-4842-BC3A-F03429291A4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759-4842-BC3A-F03429291A4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759-4842-BC3A-F03429291A4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759-4842-BC3A-F03429291A4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59-4842-BC3A-F03429291A4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59-4842-BC3A-F03429291A44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759-4842-BC3A-F03429291A44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59-4842-BC3A-F03429291A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גיליון1!$L$1:$AE$1</c:f>
              <c:numCache>
                <c:formatCode>m/d/yyyy</c:formatCode>
                <c:ptCount val="20"/>
                <c:pt idx="0">
                  <c:v>43915</c:v>
                </c:pt>
                <c:pt idx="1">
                  <c:v>43914</c:v>
                </c:pt>
                <c:pt idx="2">
                  <c:v>43913</c:v>
                </c:pt>
                <c:pt idx="3">
                  <c:v>43912</c:v>
                </c:pt>
                <c:pt idx="4">
                  <c:v>43911</c:v>
                </c:pt>
                <c:pt idx="5">
                  <c:v>43910</c:v>
                </c:pt>
                <c:pt idx="6">
                  <c:v>43909</c:v>
                </c:pt>
                <c:pt idx="7">
                  <c:v>43908</c:v>
                </c:pt>
                <c:pt idx="8">
                  <c:v>43907</c:v>
                </c:pt>
                <c:pt idx="9">
                  <c:v>43906</c:v>
                </c:pt>
                <c:pt idx="10">
                  <c:v>43905</c:v>
                </c:pt>
                <c:pt idx="11">
                  <c:v>43904</c:v>
                </c:pt>
                <c:pt idx="12">
                  <c:v>43903</c:v>
                </c:pt>
                <c:pt idx="13">
                  <c:v>43902</c:v>
                </c:pt>
                <c:pt idx="14">
                  <c:v>43901</c:v>
                </c:pt>
                <c:pt idx="15">
                  <c:v>43900</c:v>
                </c:pt>
                <c:pt idx="16">
                  <c:v>43899</c:v>
                </c:pt>
                <c:pt idx="17">
                  <c:v>43898</c:v>
                </c:pt>
                <c:pt idx="18">
                  <c:v>43897</c:v>
                </c:pt>
                <c:pt idx="19">
                  <c:v>43896</c:v>
                </c:pt>
              </c:numCache>
            </c:numRef>
          </c:cat>
          <c:val>
            <c:numRef>
              <c:f>גיליון1!$L$3:$AE$3</c:f>
              <c:numCache>
                <c:formatCode>General</c:formatCode>
                <c:ptCount val="20"/>
                <c:pt idx="0">
                  <c:v>5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59-4842-BC3A-F03429291A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45513272"/>
        <c:axId val="572736184"/>
      </c:lineChart>
      <c:dateAx>
        <c:axId val="4455132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printSettings>
    <c:headerFooter/>
    <c:pageMargins b="0.75" l="0.7" r="0.7" t="0.75" header="0.3" footer="0.3"/>
    <c:pageSetup/>
  </c:printSettings>
</c:chartSpace>
</file>

<file path=xl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xl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xl/drawings/_rels/drawing1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/Relationships>
</file>

<file path=xl/drawings/drawing1.xml><?xml version="1.0" encoding="utf-8"?>
<xdr:wsDr xmlns:xdr="http://schemas.openxmlformats.org/drawingml/2006/spreadsheetDrawing" xmlns:a="http://schemas.openxmlformats.org/drawingml/2006/main">
  <xdr:twoCellAnchor>
    <xdr:from>
      <xdr:col>19</xdr:col>
      <xdr:colOff>289560</xdr:colOff>
      <xdr:row>5</xdr:row>
      <xdr:rowOff>45720</xdr:rowOff>
    </xdr:from>
    <xdr:to>
      <xdr:col>26</xdr:col>
      <xdr:colOff>190500</xdr:colOff>
      <xdr:row>25</xdr:row>
      <xdr:rowOff>38100</xdr:rowOff>
    </xdr:to>
    <xdr:graphicFrame macro="">
      <xdr:nvGraphicFramePr>
        <xdr:cNvPr id="3" name="תרשים 2"/>
        <xdr:cNvGraphicFramePr/>
      </xdr:nvGraphicFramePr>
      <xdr:xfrm>
        <a:off x="0" y="0"/>
        <a:ext cx="0" cy="0"/>
      </xdr:xfrm>
      <a:graphic>
        <a:graphicData uri="http://schemas.openxmlformats.org/drawingml/2006/chart">
          <c:chart xmlns:c="http://schemas.openxmlformats.org/drawingml/2006/chart" xmlns:r="http://schemas.openxmlformats.org/officeDocument/2006/relationships" r:id="rId1"/>
        </a:graphicData>
      </a:graphic>
    </xdr:graphicFrame>
    <xdr:clientData/>
  </xdr:twoCellAnchor>
</xdr:wsDr>
</file>

<file path=xl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xl/worksheets/_rels/sheet1.xml.rels><?xml version="1.0" encoding="UTF-8" standalone="yes"?>
<Relationships xmlns="http://schemas.openxmlformats.org/package/2006/relationships"><Relationship Id="rId1" Type="http://schemas.openxmlformats.org/officeDocument/2006/relationships/drawing" Target="../drawings/drawing1.xml"/></Relationships>
</file>

<file path=xl/worksheets/sheet1.xml><?xml version="1.0" encoding="utf-8"?>
<worksheet xmlns="http://schemas.openxmlformats.org/spreadsheetml/2006/main" xmlns:r="http://schemas.openxmlformats.org/officeDocument/2006/relationships" xmlns:mc="http://schemas.openxmlformats.org/markup-compatibility/2006" xmlns:x14ac="http://schemas.microsoft.com/office/spreadsheetml/2009/9/ac" mc:Ignorable="x14ac">
  <dimension ref="A1:AE5"/>
  <sheetViews>
    <sheetView tabSelected="1" workbookViewId="0">
      <selection activeCell="C6" sqref="C6"/>
    </sheetView>
  </sheetViews>
  <sheetFormatPr defaultRowHeight="14.25" x14ac:dyDescent="0.2"/>
  <cols>
    <col min="12" max="12" width="9.875" bestFit="1" customWidth="1"/>
    <col min="13" max="14" width="10" bestFit="1" customWidth="1"/>
    <col min="15" max="15" width="11.75" customWidth="1"/>
    <col min="16" max="16" width="11.625" customWidth="1"/>
    <col min="17" max="17" width="12" customWidth="1"/>
    <col min="18" max="18" width="12.375" customWidth="1"/>
    <col min="19" max="21" width="10" bestFit="1" customWidth="1"/>
    <col min="22" max="26" width="11.75" customWidth="1"/>
    <col min="27" max="31" width="9.125" bestFit="1" customWidth="1"/>
  </cols>
  <sheetData>
    <row r="1" spans="1:31" s="1" customFormat="1" x14ac:dyDescent="0.2">
      <c r="B1" s="2">
        <v>43925</v>
      </c>
      <c r="C1" s="2">
        <v>43924</v>
      </c>
      <c r="D1" s="2">
        <v>43923</v>
      </c>
      <c r="E1" s="2">
        <v>43922</v>
      </c>
      <c r="F1" s="2">
        <v>43921</v>
      </c>
      <c r="G1" s="2">
        <v>43920</v>
      </c>
      <c r="H1" s="2">
        <v>43919</v>
      </c>
      <c r="I1" s="2">
        <v>43918</v>
      </c>
      <c r="J1" s="2">
        <v>43917</v>
      </c>
      <c r="K1" s="2">
        <v>43916</v>
      </c>
      <c r="L1" s="3">
        <v>43915</v>
      </c>
      <c r="M1" s="2">
        <v>43914</v>
      </c>
      <c r="N1" s="2">
        <v>43913</v>
      </c>
      <c r="O1" s="2">
        <v>43912</v>
      </c>
      <c r="P1" s="2">
        <v>43911</v>
      </c>
      <c r="Q1" s="2">
        <v>43910</v>
      </c>
      <c r="R1" s="2">
        <v>43909</v>
      </c>
      <c r="S1" s="2">
        <v>43908</v>
      </c>
      <c r="T1" s="2">
        <v>43907</v>
      </c>
      <c r="U1" s="2">
        <v>43906</v>
      </c>
      <c r="V1" s="2">
        <v>43905</v>
      </c>
      <c r="W1" s="2">
        <v>43904</v>
      </c>
      <c r="X1" s="2">
        <v>43903</v>
      </c>
      <c r="Y1" s="2">
        <v>43902</v>
      </c>
      <c r="Z1" s="2">
        <v>43901</v>
      </c>
      <c r="AA1" s="2">
        <v>43900</v>
      </c>
      <c r="AB1" s="2">
        <v>43899</v>
      </c>
      <c r="AC1" s="2">
        <v>43898</v>
      </c>
      <c r="AD1" s="2">
        <v>43897</v>
      </c>
      <c r="AE1" s="2">
        <v>43896</v>
      </c>
    </row>
    <row r="2" spans="1:31" x14ac:dyDescent="0.2">
      <c r="A2" t="s">
        <v>0</v>
      </c>
      <c r="B2">
        <v>98</v>
      </c>
      <c r="C2">
        <v>96</v>
      </c>
      <c r="D2">
        <v>87</v>
      </c>
      <c r="E2">
        <v>81</v>
      </c>
      <c r="F2">
        <v>76</v>
      </c>
      <c r="G2">
        <v>66</v>
      </c>
      <c r="H2">
        <v>59</v>
      </c>
      <c r="I2">
        <v>43</v>
      </c>
      <c r="J2">
        <v>38</v>
      </c>
      <c r="K2">
        <v>37</v>
      </c>
      <c r="L2">
        <v>34</v>
      </c>
      <c r="M2">
        <v>31</v>
      </c>
      <c r="N2">
        <v>29</v>
      </c>
      <c r="O2">
        <v>15</v>
      </c>
      <c r="P2">
        <v>15</v>
      </c>
      <c r="Q2">
        <v>12</v>
      </c>
      <c r="R2">
        <v>6</v>
      </c>
      <c r="S2">
        <v>5</v>
      </c>
      <c r="T2">
        <v>5</v>
      </c>
      <c r="U2">
        <v>4</v>
      </c>
      <c r="V2">
        <v>2</v>
      </c>
      <c r="W2">
        <v>2</v>
      </c>
      <c r="X2">
        <v>2</v>
      </c>
      <c r="Y2">
        <v>2</v>
      </c>
      <c r="Z2">
        <v>1</v>
      </c>
      <c r="AA2">
        <v>1</v>
      </c>
      <c r="AB2">
        <v>1</v>
      </c>
      <c r="AC2">
        <v>1</v>
      </c>
      <c r="AD2">
        <v>1</v>
      </c>
      <c r="AE2">
        <v>1</v>
      </c>
    </row>
    <row r="3" spans="1:31" x14ac:dyDescent="0.2">
      <c r="A3" t="s">
        <v>1</v>
      </c>
      <c r="B3">
        <v>42</v>
      </c>
      <c r="C3">
        <v>39</v>
      </c>
      <c r="D3">
        <v>34</v>
      </c>
      <c r="E3">
        <v>26</v>
      </c>
      <c r="F3">
        <v>20</v>
      </c>
      <c r="G3">
        <v>16</v>
      </c>
      <c r="H3">
        <v>15</v>
      </c>
      <c r="I3">
        <v>12</v>
      </c>
      <c r="J3">
        <v>12</v>
      </c>
      <c r="K3">
        <v>8</v>
      </c>
      <c r="L3">
        <v>5</v>
      </c>
      <c r="M3">
        <v>3</v>
      </c>
      <c r="N3">
        <v>1</v>
      </c>
      <c r="O3">
        <v>1</v>
      </c>
      <c r="P3">
        <v>1</v>
      </c>
      <c r="Q3">
        <v>0</v>
      </c>
      <c r="R3">
        <v>0</v>
      </c>
      <c r="S3">
        <v>0</v>
      </c>
      <c r="T3">
        <v>0</v>
      </c>
      <c r="U3">
        <v>0</v>
      </c>
      <c r="V3">
        <v>0</v>
      </c>
      <c r="W3">
        <v>0</v>
      </c>
      <c r="X3">
        <v>0</v>
      </c>
      <c r="Y3">
        <v>0</v>
      </c>
      <c r="Z3">
        <v>0</v>
      </c>
      <c r="AA3">
        <v>0</v>
      </c>
      <c r="AB3">
        <v>0</v>
      </c>
      <c r="AC3">
        <v>0</v>
      </c>
      <c r="AD3">
        <v>0</v>
      </c>
      <c r="AE3">
        <v>0</v>
      </c>
    </row>
    <row r="4" spans="1:31" s="1" customFormat="1" ht="12" x14ac:dyDescent="0.2">
      <c r="A4" s="1" t="s">
        <v>2</v>
      </c>
      <c r="I4" s="1">
        <v>50</v>
      </c>
      <c r="J4" s="1">
        <v>49</v>
      </c>
      <c r="K4" s="1">
        <v>46</v>
      </c>
      <c r="L4" s="1">
        <v>39</v>
      </c>
      <c r="M4" s="2"/>
      <c r="N4" s="2"/>
      <c r="O4" s="2"/>
      <c r="P4" s="2"/>
      <c r="Q4" s="2"/>
      <c r="R4" s="2"/>
      <c r="S4" s="2"/>
      <c r="T4" s="2"/>
      <c r="U4" s="2"/>
      <c r="V4" s="2"/>
      <c r="W4" s="2"/>
      <c r="X4" s="2"/>
      <c r="Y4" s="2"/>
      <c r="Z4" s="2"/>
      <c r="AA4" s="2"/>
      <c r="AB4" s="2"/>
      <c r="AC4" s="2"/>
      <c r="AD4" s="2"/>
      <c r="AE4" s="2"/>
    </row>
    <row r="5" spans="1:31" x14ac:dyDescent="0.2">
      <c r="A5" t="s">
        <v>3</v>
      </c>
      <c r="I5">
        <v>65</v>
      </c>
      <c r="J5">
        <v>63</v>
      </c>
      <c r="K5">
        <v>56</v>
      </c>
      <c r="L5">
        <v>46</v>
      </c>
      <c r="M5" s="2"/>
      <c r="N5" s="2"/>
      <c r="O5" s="2"/>
      <c r="P5" s="2"/>
      <c r="Q5" s="2"/>
      <c r="R5" s="2"/>
      <c r="S5" s="2"/>
      <c r="T5" s="2"/>
      <c r="U5" s="2"/>
      <c r="V5" s="2"/>
      <c r="W5" s="2"/>
      <c r="X5" s="2"/>
      <c r="Y5" s="2"/>
      <c r="Z5" s="2"/>
      <c r="AA5" s="2"/>
      <c r="AB5" s="2"/>
      <c r="AC5" s="2"/>
      <c r="AD5" s="2"/>
      <c r="AE5" s="2"/>
    </row>
  </sheetData>
  <pageMargins left="0.7" right="0.7" top="0.75" bottom="0.75" header="0.3" footer="0.3"/>
  <drawing r:id="rId1"/>
</worksheet>
</file>

<file path=docProps/app.xml><?xml version="1.0" encoding="utf-8"?>
<Properties xmlns="http://schemas.openxmlformats.org/officeDocument/2006/extended-properties" xmlns:vt="http://schemas.openxmlformats.org/officeDocument/2006/docPropsVTypes">
  <Application>Microsoft Excel</Application>
  <DocSecurity>0</DocSecurity>
  <ScaleCrop>false</ScaleCrop>
  <HeadingPairs>
    <vt:vector size="2" baseType="variant">
      <vt:variant>
        <vt:lpstr>גליונות עבודה</vt:lpstr>
      </vt:variant>
      <vt:variant>
        <vt:i4>1</vt:i4>
      </vt:variant>
    </vt:vector>
  </HeadingPairs>
  <TitlesOfParts>
    <vt:vector size="1" baseType="lpstr">
      <vt:lpstr>גיליון1</vt:lpstr>
    </vt:vector>
  </TitlesOfParts>
  <Company>moh</Company>
  <LinksUpToDate>false</LinksUpToDate>
  <SharedDoc>false</SharedDoc>
  <HyperlinksChanged>false</HyperlinksChanged>
  <AppVersion>16.0300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אודי גלבשטיין</dc:creator>
  <cp:lastModifiedBy>מועאוויה כבהה</cp:lastModifiedBy>
  <dcterms:created xsi:type="dcterms:W3CDTF">2020-03-24T08:42:30Z</dcterms:created>
  <dcterms:modified xsi:type="dcterms:W3CDTF">2020-04-04T06:45:56Z</dcterms:modified>
</cp:coreProperties>
</file>