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655" r:id="rId5"/>
    <p:sldId id="930" r:id="rId6"/>
    <p:sldId id="924" r:id="rId7"/>
    <p:sldId id="929" r:id="rId8"/>
    <p:sldId id="920" r:id="rId9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י"ח/ניסן/תש"ף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י"ח/ניסן/תש"ף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12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2549"/>
              </p:ext>
            </p:extLst>
          </p:nvPr>
        </p:nvGraphicFramePr>
        <p:xfrm>
          <a:off x="191343" y="937460"/>
          <a:ext cx="11809315" cy="5890597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07241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</a:t>
                      </a:r>
                      <a:r>
                        <a:rPr kumimoji="0" lang="he-IL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11,145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8263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8467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9,077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71137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7241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4.6%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3,4%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/>
                        <a:t>2%</a:t>
                      </a:r>
                      <a:endParaRPr lang="he-IL" sz="32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8263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8467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8263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737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7,241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1,029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408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1,627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404961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404961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404961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12/04/2020 בשעה 21:00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12/04/2020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285071"/>
              </p:ext>
            </p:extLst>
          </p:nvPr>
        </p:nvGraphicFramePr>
        <p:xfrm>
          <a:off x="119327" y="93994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12/04/2020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030306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12/04/2020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05613"/>
              </p:ext>
            </p:extLst>
          </p:nvPr>
        </p:nvGraphicFramePr>
        <p:xfrm>
          <a:off x="119336" y="913744"/>
          <a:ext cx="11953327" cy="5944255"/>
        </p:xfrm>
        <a:graphic>
          <a:graphicData uri="http://schemas.openxmlformats.org/drawingml/2006/table">
            <a:tbl>
              <a:tblPr rtl="1"/>
              <a:tblGrid>
                <a:gridCol w="719499">
                  <a:extLst>
                    <a:ext uri="{9D8B030D-6E8A-4147-A177-3AD203B41FA5}">
                      <a16:colId xmlns:a16="http://schemas.microsoft.com/office/drawing/2014/main" val="1380708681"/>
                    </a:ext>
                  </a:extLst>
                </a:gridCol>
                <a:gridCol w="536431">
                  <a:extLst>
                    <a:ext uri="{9D8B030D-6E8A-4147-A177-3AD203B41FA5}">
                      <a16:colId xmlns:a16="http://schemas.microsoft.com/office/drawing/2014/main" val="596787845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131757039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629831596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3029463211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713352726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324625522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287169685"/>
                    </a:ext>
                  </a:extLst>
                </a:gridCol>
                <a:gridCol w="317884">
                  <a:extLst>
                    <a:ext uri="{9D8B030D-6E8A-4147-A177-3AD203B41FA5}">
                      <a16:colId xmlns:a16="http://schemas.microsoft.com/office/drawing/2014/main" val="1664591997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637555335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699040581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2113259813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461771729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3993798598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344073298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576108965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870922385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439836366"/>
                    </a:ext>
                  </a:extLst>
                </a:gridCol>
                <a:gridCol w="315047">
                  <a:extLst>
                    <a:ext uri="{9D8B030D-6E8A-4147-A177-3AD203B41FA5}">
                      <a16:colId xmlns:a16="http://schemas.microsoft.com/office/drawing/2014/main" val="265025889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549388920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2345099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583578426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3972440643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4133801856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4277302065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856343004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841605028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466594714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3765959886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529356163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908006505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2032367223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90080411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07787732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325518502"/>
                    </a:ext>
                  </a:extLst>
                </a:gridCol>
                <a:gridCol w="658477">
                  <a:extLst>
                    <a:ext uri="{9D8B030D-6E8A-4147-A177-3AD203B41FA5}">
                      <a16:colId xmlns:a16="http://schemas.microsoft.com/office/drawing/2014/main" val="444937046"/>
                    </a:ext>
                  </a:extLst>
                </a:gridCol>
              </a:tblGrid>
              <a:tr h="273248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48431"/>
                  </a:ext>
                </a:extLst>
              </a:tr>
              <a:tr h="141103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524518"/>
                  </a:ext>
                </a:extLst>
              </a:tr>
              <a:tr h="250850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21034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80971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93051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17537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042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31861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28340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13846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55193"/>
                  </a:ext>
                </a:extLst>
              </a:tr>
              <a:tr h="24637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71872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13987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01674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3746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033915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576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561050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42211"/>
                  </a:ext>
                </a:extLst>
              </a:tr>
            </a:tbl>
          </a:graphicData>
        </a:graphic>
      </p:graphicFrame>
      <p:pic>
        <p:nvPicPr>
          <p:cNvPr id="9" name="תמונה 8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076" y="1124744"/>
            <a:ext cx="1196629" cy="149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738</Words>
  <Application>Microsoft Office PowerPoint</Application>
  <PresentationFormat>מסך רחב</PresentationFormat>
  <Paragraphs>570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703</cp:revision>
  <cp:lastPrinted>2020-03-23T05:54:24Z</cp:lastPrinted>
  <dcterms:created xsi:type="dcterms:W3CDTF">2018-06-12T03:19:29Z</dcterms:created>
  <dcterms:modified xsi:type="dcterms:W3CDTF">2020-04-12T17:58:36Z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