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0"/>
  </p:notesMasterIdLst>
  <p:handoutMasterIdLst>
    <p:handoutMasterId r:id="rId11"/>
  </p:handoutMasterIdLst>
  <p:sldIdLst>
    <p:sldId id="655" r:id="rId5"/>
    <p:sldId id="930" r:id="rId6"/>
    <p:sldId id="924" r:id="rId7"/>
    <p:sldId id="929" r:id="rId8"/>
    <p:sldId id="920" r:id="rId9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0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כ'/ניסן/תש"ף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כ'/ניסן/תש"ף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14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97625"/>
              </p:ext>
            </p:extLst>
          </p:nvPr>
        </p:nvGraphicFramePr>
        <p:xfrm>
          <a:off x="191343" y="937460"/>
          <a:ext cx="11809315" cy="5871487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09444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12,046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509650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49691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9,385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177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123</a:t>
                      </a:r>
                    </a:p>
                    <a:p>
                      <a:pPr algn="ctr" rtl="1"/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61757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133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809444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4.4%</a:t>
                      </a:r>
                      <a:r>
                        <a:rPr lang="he-IL" sz="2800" b="1" baseline="0" dirty="0"/>
                        <a:t> -</a:t>
                      </a:r>
                      <a:endParaRPr lang="he-IL" sz="28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0.75%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0%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6%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509650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49691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קבילה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509650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757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7,417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1,229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325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2,195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398310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14/04/2020 בשעה 20:00</a:t>
            </a:r>
            <a:endParaRPr lang="he-IL" sz="2000" dirty="0">
              <a:solidFill>
                <a:prstClr val="black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14/04/2020 בשעה 20:00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168496"/>
              </p:ext>
            </p:extLst>
          </p:nvPr>
        </p:nvGraphicFramePr>
        <p:xfrm>
          <a:off x="119327" y="939943"/>
          <a:ext cx="11953346" cy="5894104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910680">
                <a:tc>
                  <a:txBody>
                    <a:bodyPr/>
                    <a:lstStyle/>
                    <a:p>
                      <a:pPr algn="r"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</a:t>
                      </a:r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68353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91829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14/04/2020 בשעה 20:00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24896"/>
              </p:ext>
            </p:extLst>
          </p:nvPr>
        </p:nvGraphicFramePr>
        <p:xfrm>
          <a:off x="119326" y="1161132"/>
          <a:ext cx="11953347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40293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00200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</a:t>
                      </a:r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endParaRPr lang="he-IL" sz="4400" b="1" i="0" u="none" strike="noStrike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14/04/2020 בשעה 20:00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53875"/>
              </p:ext>
            </p:extLst>
          </p:nvPr>
        </p:nvGraphicFramePr>
        <p:xfrm>
          <a:off x="119334" y="913741"/>
          <a:ext cx="11953331" cy="5944253"/>
        </p:xfrm>
        <a:graphic>
          <a:graphicData uri="http://schemas.openxmlformats.org/drawingml/2006/table">
            <a:tbl>
              <a:tblPr rtl="1"/>
              <a:tblGrid>
                <a:gridCol w="719756">
                  <a:extLst>
                    <a:ext uri="{9D8B030D-6E8A-4147-A177-3AD203B41FA5}">
                      <a16:colId xmlns:a16="http://schemas.microsoft.com/office/drawing/2014/main" val="3533062963"/>
                    </a:ext>
                  </a:extLst>
                </a:gridCol>
                <a:gridCol w="536623">
                  <a:extLst>
                    <a:ext uri="{9D8B030D-6E8A-4147-A177-3AD203B41FA5}">
                      <a16:colId xmlns:a16="http://schemas.microsoft.com/office/drawing/2014/main" val="1926399539"/>
                    </a:ext>
                  </a:extLst>
                </a:gridCol>
                <a:gridCol w="255534">
                  <a:extLst>
                    <a:ext uri="{9D8B030D-6E8A-4147-A177-3AD203B41FA5}">
                      <a16:colId xmlns:a16="http://schemas.microsoft.com/office/drawing/2014/main" val="3396658004"/>
                    </a:ext>
                  </a:extLst>
                </a:gridCol>
                <a:gridCol w="255534">
                  <a:extLst>
                    <a:ext uri="{9D8B030D-6E8A-4147-A177-3AD203B41FA5}">
                      <a16:colId xmlns:a16="http://schemas.microsoft.com/office/drawing/2014/main" val="2076273920"/>
                    </a:ext>
                  </a:extLst>
                </a:gridCol>
                <a:gridCol w="281088">
                  <a:extLst>
                    <a:ext uri="{9D8B030D-6E8A-4147-A177-3AD203B41FA5}">
                      <a16:colId xmlns:a16="http://schemas.microsoft.com/office/drawing/2014/main" val="1298540428"/>
                    </a:ext>
                  </a:extLst>
                </a:gridCol>
                <a:gridCol w="255534">
                  <a:extLst>
                    <a:ext uri="{9D8B030D-6E8A-4147-A177-3AD203B41FA5}">
                      <a16:colId xmlns:a16="http://schemas.microsoft.com/office/drawing/2014/main" val="1211712605"/>
                    </a:ext>
                  </a:extLst>
                </a:gridCol>
                <a:gridCol w="323677">
                  <a:extLst>
                    <a:ext uri="{9D8B030D-6E8A-4147-A177-3AD203B41FA5}">
                      <a16:colId xmlns:a16="http://schemas.microsoft.com/office/drawing/2014/main" val="3028225732"/>
                    </a:ext>
                  </a:extLst>
                </a:gridCol>
                <a:gridCol w="323677">
                  <a:extLst>
                    <a:ext uri="{9D8B030D-6E8A-4147-A177-3AD203B41FA5}">
                      <a16:colId xmlns:a16="http://schemas.microsoft.com/office/drawing/2014/main" val="3329530129"/>
                    </a:ext>
                  </a:extLst>
                </a:gridCol>
                <a:gridCol w="317999">
                  <a:extLst>
                    <a:ext uri="{9D8B030D-6E8A-4147-A177-3AD203B41FA5}">
                      <a16:colId xmlns:a16="http://schemas.microsoft.com/office/drawing/2014/main" val="1556214190"/>
                    </a:ext>
                  </a:extLst>
                </a:gridCol>
                <a:gridCol w="323677">
                  <a:extLst>
                    <a:ext uri="{9D8B030D-6E8A-4147-A177-3AD203B41FA5}">
                      <a16:colId xmlns:a16="http://schemas.microsoft.com/office/drawing/2014/main" val="251378473"/>
                    </a:ext>
                  </a:extLst>
                </a:gridCol>
                <a:gridCol w="323677">
                  <a:extLst>
                    <a:ext uri="{9D8B030D-6E8A-4147-A177-3AD203B41FA5}">
                      <a16:colId xmlns:a16="http://schemas.microsoft.com/office/drawing/2014/main" val="3083970934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322073447"/>
                    </a:ext>
                  </a:extLst>
                </a:gridCol>
                <a:gridCol w="380462">
                  <a:extLst>
                    <a:ext uri="{9D8B030D-6E8A-4147-A177-3AD203B41FA5}">
                      <a16:colId xmlns:a16="http://schemas.microsoft.com/office/drawing/2014/main" val="22584523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814421867"/>
                    </a:ext>
                  </a:extLst>
                </a:gridCol>
                <a:gridCol w="281088">
                  <a:extLst>
                    <a:ext uri="{9D8B030D-6E8A-4147-A177-3AD203B41FA5}">
                      <a16:colId xmlns:a16="http://schemas.microsoft.com/office/drawing/2014/main" val="2259481635"/>
                    </a:ext>
                  </a:extLst>
                </a:gridCol>
                <a:gridCol w="323677">
                  <a:extLst>
                    <a:ext uri="{9D8B030D-6E8A-4147-A177-3AD203B41FA5}">
                      <a16:colId xmlns:a16="http://schemas.microsoft.com/office/drawing/2014/main" val="1138011778"/>
                    </a:ext>
                  </a:extLst>
                </a:gridCol>
                <a:gridCol w="255534">
                  <a:extLst>
                    <a:ext uri="{9D8B030D-6E8A-4147-A177-3AD203B41FA5}">
                      <a16:colId xmlns:a16="http://schemas.microsoft.com/office/drawing/2014/main" val="3457534850"/>
                    </a:ext>
                  </a:extLst>
                </a:gridCol>
                <a:gridCol w="281088">
                  <a:extLst>
                    <a:ext uri="{9D8B030D-6E8A-4147-A177-3AD203B41FA5}">
                      <a16:colId xmlns:a16="http://schemas.microsoft.com/office/drawing/2014/main" val="3656558180"/>
                    </a:ext>
                  </a:extLst>
                </a:gridCol>
                <a:gridCol w="315159">
                  <a:extLst>
                    <a:ext uri="{9D8B030D-6E8A-4147-A177-3AD203B41FA5}">
                      <a16:colId xmlns:a16="http://schemas.microsoft.com/office/drawing/2014/main" val="1431300003"/>
                    </a:ext>
                  </a:extLst>
                </a:gridCol>
                <a:gridCol w="281088">
                  <a:extLst>
                    <a:ext uri="{9D8B030D-6E8A-4147-A177-3AD203B41FA5}">
                      <a16:colId xmlns:a16="http://schemas.microsoft.com/office/drawing/2014/main" val="3905048383"/>
                    </a:ext>
                  </a:extLst>
                </a:gridCol>
                <a:gridCol w="283927">
                  <a:extLst>
                    <a:ext uri="{9D8B030D-6E8A-4147-A177-3AD203B41FA5}">
                      <a16:colId xmlns:a16="http://schemas.microsoft.com/office/drawing/2014/main" val="2434431099"/>
                    </a:ext>
                  </a:extLst>
                </a:gridCol>
                <a:gridCol w="281088">
                  <a:extLst>
                    <a:ext uri="{9D8B030D-6E8A-4147-A177-3AD203B41FA5}">
                      <a16:colId xmlns:a16="http://schemas.microsoft.com/office/drawing/2014/main" val="3122185265"/>
                    </a:ext>
                  </a:extLst>
                </a:gridCol>
                <a:gridCol w="281088">
                  <a:extLst>
                    <a:ext uri="{9D8B030D-6E8A-4147-A177-3AD203B41FA5}">
                      <a16:colId xmlns:a16="http://schemas.microsoft.com/office/drawing/2014/main" val="1119709905"/>
                    </a:ext>
                  </a:extLst>
                </a:gridCol>
                <a:gridCol w="255534">
                  <a:extLst>
                    <a:ext uri="{9D8B030D-6E8A-4147-A177-3AD203B41FA5}">
                      <a16:colId xmlns:a16="http://schemas.microsoft.com/office/drawing/2014/main" val="3797238129"/>
                    </a:ext>
                  </a:extLst>
                </a:gridCol>
                <a:gridCol w="281088">
                  <a:extLst>
                    <a:ext uri="{9D8B030D-6E8A-4147-A177-3AD203B41FA5}">
                      <a16:colId xmlns:a16="http://schemas.microsoft.com/office/drawing/2014/main" val="1804948979"/>
                    </a:ext>
                  </a:extLst>
                </a:gridCol>
                <a:gridCol w="255534">
                  <a:extLst>
                    <a:ext uri="{9D8B030D-6E8A-4147-A177-3AD203B41FA5}">
                      <a16:colId xmlns:a16="http://schemas.microsoft.com/office/drawing/2014/main" val="2249234662"/>
                    </a:ext>
                  </a:extLst>
                </a:gridCol>
                <a:gridCol w="379042">
                  <a:extLst>
                    <a:ext uri="{9D8B030D-6E8A-4147-A177-3AD203B41FA5}">
                      <a16:colId xmlns:a16="http://schemas.microsoft.com/office/drawing/2014/main" val="2559436571"/>
                    </a:ext>
                  </a:extLst>
                </a:gridCol>
                <a:gridCol w="281088">
                  <a:extLst>
                    <a:ext uri="{9D8B030D-6E8A-4147-A177-3AD203B41FA5}">
                      <a16:colId xmlns:a16="http://schemas.microsoft.com/office/drawing/2014/main" val="3137415067"/>
                    </a:ext>
                  </a:extLst>
                </a:gridCol>
                <a:gridCol w="323677">
                  <a:extLst>
                    <a:ext uri="{9D8B030D-6E8A-4147-A177-3AD203B41FA5}">
                      <a16:colId xmlns:a16="http://schemas.microsoft.com/office/drawing/2014/main" val="3472478538"/>
                    </a:ext>
                  </a:extLst>
                </a:gridCol>
                <a:gridCol w="281088">
                  <a:extLst>
                    <a:ext uri="{9D8B030D-6E8A-4147-A177-3AD203B41FA5}">
                      <a16:colId xmlns:a16="http://schemas.microsoft.com/office/drawing/2014/main" val="1820707080"/>
                    </a:ext>
                  </a:extLst>
                </a:gridCol>
                <a:gridCol w="323677">
                  <a:extLst>
                    <a:ext uri="{9D8B030D-6E8A-4147-A177-3AD203B41FA5}">
                      <a16:colId xmlns:a16="http://schemas.microsoft.com/office/drawing/2014/main" val="3885245842"/>
                    </a:ext>
                  </a:extLst>
                </a:gridCol>
                <a:gridCol w="323677">
                  <a:extLst>
                    <a:ext uri="{9D8B030D-6E8A-4147-A177-3AD203B41FA5}">
                      <a16:colId xmlns:a16="http://schemas.microsoft.com/office/drawing/2014/main" val="388769168"/>
                    </a:ext>
                  </a:extLst>
                </a:gridCol>
                <a:gridCol w="380462">
                  <a:extLst>
                    <a:ext uri="{9D8B030D-6E8A-4147-A177-3AD203B41FA5}">
                      <a16:colId xmlns:a16="http://schemas.microsoft.com/office/drawing/2014/main" val="3456597252"/>
                    </a:ext>
                  </a:extLst>
                </a:gridCol>
                <a:gridCol w="380462">
                  <a:extLst>
                    <a:ext uri="{9D8B030D-6E8A-4147-A177-3AD203B41FA5}">
                      <a16:colId xmlns:a16="http://schemas.microsoft.com/office/drawing/2014/main" val="89145615"/>
                    </a:ext>
                  </a:extLst>
                </a:gridCol>
                <a:gridCol w="380462">
                  <a:extLst>
                    <a:ext uri="{9D8B030D-6E8A-4147-A177-3AD203B41FA5}">
                      <a16:colId xmlns:a16="http://schemas.microsoft.com/office/drawing/2014/main" val="64774962"/>
                    </a:ext>
                  </a:extLst>
                </a:gridCol>
                <a:gridCol w="658711">
                  <a:extLst>
                    <a:ext uri="{9D8B030D-6E8A-4147-A177-3AD203B41FA5}">
                      <a16:colId xmlns:a16="http://schemas.microsoft.com/office/drawing/2014/main" val="185882052"/>
                    </a:ext>
                  </a:extLst>
                </a:gridCol>
              </a:tblGrid>
              <a:tr h="273248">
                <a:tc gridSpan="2"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4"/>
                  </a:ext>
                </a:extLst>
              </a:tr>
              <a:tr h="141103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67717"/>
                  </a:ext>
                </a:extLst>
              </a:tr>
              <a:tr h="250850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922414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566286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00676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98774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09279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59218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46603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36808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32422"/>
                  </a:ext>
                </a:extLst>
              </a:tr>
              <a:tr h="24637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132407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25513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01242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220644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12629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81064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54173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15025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141" y="900443"/>
            <a:ext cx="1275524" cy="159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10051</TotalTime>
  <Words>744</Words>
  <Application>Microsoft Office PowerPoint</Application>
  <PresentationFormat>מסך רחב</PresentationFormat>
  <Paragraphs>576</Paragraphs>
  <Slides>5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737</cp:revision>
  <cp:lastPrinted>2020-03-23T05:54:24Z</cp:lastPrinted>
  <dcterms:created xsi:type="dcterms:W3CDTF">2018-06-12T03:19:29Z</dcterms:created>
  <dcterms:modified xsi:type="dcterms:W3CDTF">2020-04-14T17:24:40Z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