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30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060418147974631E-2"/>
          <c:y val="5.3874960132238171E-2"/>
          <c:w val="0.95410358475975143"/>
          <c:h val="0.75603267200133872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מצטבר'!$A$3:$A$43</c:f>
              <c:numCache>
                <c:formatCode>m/d/yyyy</c:formatCode>
                <c:ptCount val="4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  <c:pt idx="40">
                  <c:v>43936</c:v>
                </c:pt>
              </c:numCache>
            </c:numRef>
          </c:cat>
          <c:val>
            <c:numRef>
              <c:f>'מצב רפואי מצטבר'!$E$3:$E$43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180</c:v>
                </c:pt>
                <c:pt idx="37">
                  <c:v>174</c:v>
                </c:pt>
                <c:pt idx="38">
                  <c:v>181</c:v>
                </c:pt>
                <c:pt idx="39">
                  <c:v>181</c:v>
                </c:pt>
                <c:pt idx="40">
                  <c:v>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מצטבר'!$A$3:$A$43</c:f>
              <c:numCache>
                <c:formatCode>m/d/yyyy</c:formatCode>
                <c:ptCount val="4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  <c:pt idx="40">
                  <c:v>43936</c:v>
                </c:pt>
              </c:numCache>
            </c:numRef>
          </c:cat>
          <c:val>
            <c:numRef>
              <c:f>'מצב רפואי מצטבר'!$G$3:$G$43</c:f>
              <c:numCache>
                <c:formatCode>General</c:formatCode>
                <c:ptCount val="4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96</c:v>
                </c:pt>
                <c:pt idx="37">
                  <c:v>103</c:v>
                </c:pt>
                <c:pt idx="38">
                  <c:v>110</c:v>
                </c:pt>
                <c:pt idx="39">
                  <c:v>117</c:v>
                </c:pt>
                <c:pt idx="40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מצטבר'!$A$3:$A$43</c:f>
              <c:numCache>
                <c:formatCode>m/d/yyyy</c:formatCode>
                <c:ptCount val="4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  <c:pt idx="39">
                  <c:v>43935</c:v>
                </c:pt>
                <c:pt idx="40">
                  <c:v>43936</c:v>
                </c:pt>
              </c:numCache>
            </c:numRef>
          </c:cat>
          <c:val>
            <c:numRef>
              <c:f>'מצב רפואי מצטבר'!$H$3:$H$43</c:f>
              <c:numCache>
                <c:formatCode>General</c:formatCode>
                <c:ptCount val="4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327</c:v>
                </c:pt>
                <c:pt idx="37">
                  <c:v>331</c:v>
                </c:pt>
                <c:pt idx="38">
                  <c:v>343</c:v>
                </c:pt>
                <c:pt idx="39">
                  <c:v>351</c:v>
                </c:pt>
                <c:pt idx="40">
                  <c:v>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מצטבר'!$A$3:$A$43</c15:sqref>
                        </c15:formulaRef>
                      </c:ext>
                    </c:extLst>
                    <c:numCache>
                      <c:formatCode>m/d/yyyy</c:formatCode>
                      <c:ptCount val="41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  <c:pt idx="39">
                        <c:v>43935</c:v>
                      </c:pt>
                      <c:pt idx="40">
                        <c:v>43936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מצטבר'!$A$3:$A$43</c15:sqref>
                        </c15:formulaRef>
                      </c:ext>
                    </c:extLst>
                    <c:numCache>
                      <c:formatCode>m/d/yyyy</c:formatCode>
                      <c:ptCount val="41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  <c:pt idx="39">
                        <c:v>43935</c:v>
                      </c:pt>
                      <c:pt idx="40">
                        <c:v>43936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6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4.7906493546080627E-2"/>
          <c:y val="5.3468787459393326E-2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6208450761157605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dLbl>
              <c:idx val="39"/>
              <c:layout>
                <c:manualLayout>
                  <c:x val="-2.1120406824147134E-2"/>
                  <c:y val="-5.75660772109386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14-4696-9BD5-04E2EEDEBC6C}"/>
                </c:ext>
              </c:extLst>
            </c:dLbl>
            <c:dLbl>
              <c:idx val="40"/>
              <c:layout>
                <c:manualLayout>
                  <c:x val="0"/>
                  <c:y val="-5.09206375784785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14-4696-9BD5-04E2EEDEBC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גיליון1!$B$1:$AP$1</c:f>
              <c:numCache>
                <c:formatCode>m/d/yyyy</c:formatCode>
                <c:ptCount val="41"/>
                <c:pt idx="0">
                  <c:v>43936</c:v>
                </c:pt>
                <c:pt idx="1">
                  <c:v>43935</c:v>
                </c:pt>
                <c:pt idx="2">
                  <c:v>43934</c:v>
                </c:pt>
                <c:pt idx="3">
                  <c:v>43933</c:v>
                </c:pt>
                <c:pt idx="4">
                  <c:v>43932</c:v>
                </c:pt>
                <c:pt idx="5">
                  <c:v>43931</c:v>
                </c:pt>
                <c:pt idx="6">
                  <c:v>43930</c:v>
                </c:pt>
                <c:pt idx="7">
                  <c:v>43929</c:v>
                </c:pt>
                <c:pt idx="8">
                  <c:v>43928</c:v>
                </c:pt>
                <c:pt idx="9">
                  <c:v>43927</c:v>
                </c:pt>
                <c:pt idx="10">
                  <c:v>43926</c:v>
                </c:pt>
                <c:pt idx="11">
                  <c:v>43925</c:v>
                </c:pt>
                <c:pt idx="12">
                  <c:v>43924</c:v>
                </c:pt>
                <c:pt idx="13">
                  <c:v>43923</c:v>
                </c:pt>
                <c:pt idx="14">
                  <c:v>43922</c:v>
                </c:pt>
                <c:pt idx="15">
                  <c:v>43921</c:v>
                </c:pt>
                <c:pt idx="16">
                  <c:v>43920</c:v>
                </c:pt>
                <c:pt idx="17">
                  <c:v>43919</c:v>
                </c:pt>
                <c:pt idx="18">
                  <c:v>43918</c:v>
                </c:pt>
                <c:pt idx="19">
                  <c:v>43917</c:v>
                </c:pt>
                <c:pt idx="20">
                  <c:v>43916</c:v>
                </c:pt>
                <c:pt idx="21">
                  <c:v>43915</c:v>
                </c:pt>
                <c:pt idx="22">
                  <c:v>43914</c:v>
                </c:pt>
                <c:pt idx="23">
                  <c:v>43913</c:v>
                </c:pt>
                <c:pt idx="24">
                  <c:v>43912</c:v>
                </c:pt>
                <c:pt idx="25">
                  <c:v>43911</c:v>
                </c:pt>
                <c:pt idx="26">
                  <c:v>43910</c:v>
                </c:pt>
                <c:pt idx="27">
                  <c:v>43909</c:v>
                </c:pt>
                <c:pt idx="28">
                  <c:v>43908</c:v>
                </c:pt>
                <c:pt idx="29">
                  <c:v>43907</c:v>
                </c:pt>
                <c:pt idx="30">
                  <c:v>43906</c:v>
                </c:pt>
                <c:pt idx="31">
                  <c:v>43905</c:v>
                </c:pt>
                <c:pt idx="32">
                  <c:v>43904</c:v>
                </c:pt>
                <c:pt idx="33">
                  <c:v>43903</c:v>
                </c:pt>
                <c:pt idx="34">
                  <c:v>43902</c:v>
                </c:pt>
                <c:pt idx="35">
                  <c:v>43901</c:v>
                </c:pt>
                <c:pt idx="36">
                  <c:v>43900</c:v>
                </c:pt>
                <c:pt idx="37">
                  <c:v>43899</c:v>
                </c:pt>
                <c:pt idx="38">
                  <c:v>43898</c:v>
                </c:pt>
                <c:pt idx="39">
                  <c:v>43897</c:v>
                </c:pt>
                <c:pt idx="40">
                  <c:v>43896</c:v>
                </c:pt>
              </c:numCache>
            </c:numRef>
          </c:cat>
          <c:val>
            <c:numRef>
              <c:f>גיליון1!$B$2:$AP$2</c:f>
              <c:numCache>
                <c:formatCode>General</c:formatCode>
                <c:ptCount val="41"/>
                <c:pt idx="0">
                  <c:v>132</c:v>
                </c:pt>
                <c:pt idx="1">
                  <c:v>136</c:v>
                </c:pt>
                <c:pt idx="2">
                  <c:v>133</c:v>
                </c:pt>
                <c:pt idx="3">
                  <c:v>123</c:v>
                </c:pt>
                <c:pt idx="4">
                  <c:v>132</c:v>
                </c:pt>
                <c:pt idx="5">
                  <c:v>125</c:v>
                </c:pt>
                <c:pt idx="6">
                  <c:v>119</c:v>
                </c:pt>
                <c:pt idx="7">
                  <c:v>122</c:v>
                </c:pt>
                <c:pt idx="8">
                  <c:v>113</c:v>
                </c:pt>
                <c:pt idx="9">
                  <c:v>107</c:v>
                </c:pt>
                <c:pt idx="10">
                  <c:v>106</c:v>
                </c:pt>
                <c:pt idx="11">
                  <c:v>107</c:v>
                </c:pt>
                <c:pt idx="12">
                  <c:v>95</c:v>
                </c:pt>
                <c:pt idx="13">
                  <c:v>83</c:v>
                </c:pt>
                <c:pt idx="14">
                  <c:v>76</c:v>
                </c:pt>
                <c:pt idx="15">
                  <c:v>76</c:v>
                </c:pt>
                <c:pt idx="16">
                  <c:v>63</c:v>
                </c:pt>
                <c:pt idx="17">
                  <c:v>54</c:v>
                </c:pt>
                <c:pt idx="18">
                  <c:v>43</c:v>
                </c:pt>
                <c:pt idx="19">
                  <c:v>38</c:v>
                </c:pt>
                <c:pt idx="20">
                  <c:v>37</c:v>
                </c:pt>
                <c:pt idx="21">
                  <c:v>34</c:v>
                </c:pt>
                <c:pt idx="22">
                  <c:v>31</c:v>
                </c:pt>
                <c:pt idx="23">
                  <c:v>29</c:v>
                </c:pt>
                <c:pt idx="24">
                  <c:v>15</c:v>
                </c:pt>
                <c:pt idx="25">
                  <c:v>15</c:v>
                </c:pt>
                <c:pt idx="26">
                  <c:v>12</c:v>
                </c:pt>
                <c:pt idx="27">
                  <c:v>6</c:v>
                </c:pt>
                <c:pt idx="28">
                  <c:v>5</c:v>
                </c:pt>
                <c:pt idx="29">
                  <c:v>5</c:v>
                </c:pt>
                <c:pt idx="30">
                  <c:v>4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dLbl>
              <c:idx val="40"/>
              <c:layout>
                <c:manualLayout>
                  <c:x val="-5.5429790026262002E-4"/>
                  <c:y val="5.09761034525762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14-4696-9BD5-04E2EEDEBC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גיליון1!$B$1:$AP$1</c:f>
              <c:numCache>
                <c:formatCode>m/d/yyyy</c:formatCode>
                <c:ptCount val="41"/>
                <c:pt idx="0">
                  <c:v>43936</c:v>
                </c:pt>
                <c:pt idx="1">
                  <c:v>43935</c:v>
                </c:pt>
                <c:pt idx="2">
                  <c:v>43934</c:v>
                </c:pt>
                <c:pt idx="3">
                  <c:v>43933</c:v>
                </c:pt>
                <c:pt idx="4">
                  <c:v>43932</c:v>
                </c:pt>
                <c:pt idx="5">
                  <c:v>43931</c:v>
                </c:pt>
                <c:pt idx="6">
                  <c:v>43930</c:v>
                </c:pt>
                <c:pt idx="7">
                  <c:v>43929</c:v>
                </c:pt>
                <c:pt idx="8">
                  <c:v>43928</c:v>
                </c:pt>
                <c:pt idx="9">
                  <c:v>43927</c:v>
                </c:pt>
                <c:pt idx="10">
                  <c:v>43926</c:v>
                </c:pt>
                <c:pt idx="11">
                  <c:v>43925</c:v>
                </c:pt>
                <c:pt idx="12">
                  <c:v>43924</c:v>
                </c:pt>
                <c:pt idx="13">
                  <c:v>43923</c:v>
                </c:pt>
                <c:pt idx="14">
                  <c:v>43922</c:v>
                </c:pt>
                <c:pt idx="15">
                  <c:v>43921</c:v>
                </c:pt>
                <c:pt idx="16">
                  <c:v>43920</c:v>
                </c:pt>
                <c:pt idx="17">
                  <c:v>43919</c:v>
                </c:pt>
                <c:pt idx="18">
                  <c:v>43918</c:v>
                </c:pt>
                <c:pt idx="19">
                  <c:v>43917</c:v>
                </c:pt>
                <c:pt idx="20">
                  <c:v>43916</c:v>
                </c:pt>
                <c:pt idx="21">
                  <c:v>43915</c:v>
                </c:pt>
                <c:pt idx="22">
                  <c:v>43914</c:v>
                </c:pt>
                <c:pt idx="23">
                  <c:v>43913</c:v>
                </c:pt>
                <c:pt idx="24">
                  <c:v>43912</c:v>
                </c:pt>
                <c:pt idx="25">
                  <c:v>43911</c:v>
                </c:pt>
                <c:pt idx="26">
                  <c:v>43910</c:v>
                </c:pt>
                <c:pt idx="27">
                  <c:v>43909</c:v>
                </c:pt>
                <c:pt idx="28">
                  <c:v>43908</c:v>
                </c:pt>
                <c:pt idx="29">
                  <c:v>43907</c:v>
                </c:pt>
                <c:pt idx="30">
                  <c:v>43906</c:v>
                </c:pt>
                <c:pt idx="31">
                  <c:v>43905</c:v>
                </c:pt>
                <c:pt idx="32">
                  <c:v>43904</c:v>
                </c:pt>
                <c:pt idx="33">
                  <c:v>43903</c:v>
                </c:pt>
                <c:pt idx="34">
                  <c:v>43902</c:v>
                </c:pt>
                <c:pt idx="35">
                  <c:v>43901</c:v>
                </c:pt>
                <c:pt idx="36">
                  <c:v>43900</c:v>
                </c:pt>
                <c:pt idx="37">
                  <c:v>43899</c:v>
                </c:pt>
                <c:pt idx="38">
                  <c:v>43898</c:v>
                </c:pt>
                <c:pt idx="39">
                  <c:v>43897</c:v>
                </c:pt>
                <c:pt idx="40">
                  <c:v>43896</c:v>
                </c:pt>
              </c:numCache>
            </c:numRef>
          </c:cat>
          <c:val>
            <c:numRef>
              <c:f>גיליון1!$B$3:$AP$3</c:f>
              <c:numCache>
                <c:formatCode>General</c:formatCode>
                <c:ptCount val="41"/>
                <c:pt idx="0">
                  <c:v>126</c:v>
                </c:pt>
                <c:pt idx="1">
                  <c:v>117</c:v>
                </c:pt>
                <c:pt idx="2">
                  <c:v>110</c:v>
                </c:pt>
                <c:pt idx="3">
                  <c:v>103</c:v>
                </c:pt>
                <c:pt idx="4">
                  <c:v>96</c:v>
                </c:pt>
                <c:pt idx="5">
                  <c:v>92</c:v>
                </c:pt>
                <c:pt idx="6">
                  <c:v>79</c:v>
                </c:pt>
                <c:pt idx="7">
                  <c:v>71</c:v>
                </c:pt>
                <c:pt idx="8">
                  <c:v>59</c:v>
                </c:pt>
                <c:pt idx="9">
                  <c:v>51</c:v>
                </c:pt>
                <c:pt idx="10">
                  <c:v>46</c:v>
                </c:pt>
                <c:pt idx="11">
                  <c:v>42</c:v>
                </c:pt>
                <c:pt idx="12">
                  <c:v>36</c:v>
                </c:pt>
                <c:pt idx="13">
                  <c:v>29</c:v>
                </c:pt>
                <c:pt idx="14">
                  <c:v>21</c:v>
                </c:pt>
                <c:pt idx="15">
                  <c:v>20</c:v>
                </c:pt>
                <c:pt idx="16">
                  <c:v>15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8</c:v>
                </c:pt>
                <c:pt idx="21">
                  <c:v>5</c:v>
                </c:pt>
                <c:pt idx="22">
                  <c:v>3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6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36990609529095E-2"/>
          <c:y val="3.4375585945505632E-2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כ"א/ניסן/תש"ף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כ"א/ניסן/תש"ף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15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4800"/>
              </p:ext>
            </p:extLst>
          </p:nvPr>
        </p:nvGraphicFramePr>
        <p:xfrm>
          <a:off x="191343" y="954107"/>
          <a:ext cx="11809315" cy="587946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53024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12,200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495616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37308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9,416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173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126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53923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176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132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787154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2.8%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3% 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1.14%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7.7%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495616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37308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437308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783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7,318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1,196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468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2,309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423956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38282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38282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15/04/2020 בשעה 09:00</a:t>
            </a:r>
            <a:endParaRPr lang="he-IL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15/04/2020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445171"/>
              </p:ext>
            </p:extLst>
          </p:nvPr>
        </p:nvGraphicFramePr>
        <p:xfrm>
          <a:off x="119336" y="954107"/>
          <a:ext cx="12072664" cy="590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15/05/2020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701045"/>
              </p:ext>
            </p:extLst>
          </p:nvPr>
        </p:nvGraphicFramePr>
        <p:xfrm>
          <a:off x="0" y="1124744"/>
          <a:ext cx="12192000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29172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14/04/2020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15/04/2020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2.8%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2.8%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5.3%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1.16%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15.04.2020 ל 08:00 ביום 14.04.2020)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15/04/2020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758447"/>
              </p:ext>
            </p:extLst>
          </p:nvPr>
        </p:nvGraphicFramePr>
        <p:xfrm>
          <a:off x="119336" y="97729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מוקאסד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15/04/2020 בשעה 09:00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577709"/>
              </p:ext>
            </p:extLst>
          </p:nvPr>
        </p:nvGraphicFramePr>
        <p:xfrm>
          <a:off x="119327" y="1268761"/>
          <a:ext cx="11953346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מוקאסד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endParaRPr lang="he-IL" sz="4400" b="1" i="0" u="none" strike="noStrike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15/04/2020 בשעה 09:00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03718"/>
              </p:ext>
            </p:extLst>
          </p:nvPr>
        </p:nvGraphicFramePr>
        <p:xfrm>
          <a:off x="119331" y="913744"/>
          <a:ext cx="11953333" cy="5944255"/>
        </p:xfrm>
        <a:graphic>
          <a:graphicData uri="http://schemas.openxmlformats.org/drawingml/2006/table">
            <a:tbl>
              <a:tblPr rtl="1"/>
              <a:tblGrid>
                <a:gridCol w="716436">
                  <a:extLst>
                    <a:ext uri="{9D8B030D-6E8A-4147-A177-3AD203B41FA5}">
                      <a16:colId xmlns:a16="http://schemas.microsoft.com/office/drawing/2014/main" val="3550079471"/>
                    </a:ext>
                  </a:extLst>
                </a:gridCol>
                <a:gridCol w="534149">
                  <a:extLst>
                    <a:ext uri="{9D8B030D-6E8A-4147-A177-3AD203B41FA5}">
                      <a16:colId xmlns:a16="http://schemas.microsoft.com/office/drawing/2014/main" val="3789064454"/>
                    </a:ext>
                  </a:extLst>
                </a:gridCol>
                <a:gridCol w="254356">
                  <a:extLst>
                    <a:ext uri="{9D8B030D-6E8A-4147-A177-3AD203B41FA5}">
                      <a16:colId xmlns:a16="http://schemas.microsoft.com/office/drawing/2014/main" val="4107589915"/>
                    </a:ext>
                  </a:extLst>
                </a:gridCol>
                <a:gridCol w="254356">
                  <a:extLst>
                    <a:ext uri="{9D8B030D-6E8A-4147-A177-3AD203B41FA5}">
                      <a16:colId xmlns:a16="http://schemas.microsoft.com/office/drawing/2014/main" val="1787342984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954437333"/>
                    </a:ext>
                  </a:extLst>
                </a:gridCol>
                <a:gridCol w="254356">
                  <a:extLst>
                    <a:ext uri="{9D8B030D-6E8A-4147-A177-3AD203B41FA5}">
                      <a16:colId xmlns:a16="http://schemas.microsoft.com/office/drawing/2014/main" val="1068890755"/>
                    </a:ext>
                  </a:extLst>
                </a:gridCol>
                <a:gridCol w="322184">
                  <a:extLst>
                    <a:ext uri="{9D8B030D-6E8A-4147-A177-3AD203B41FA5}">
                      <a16:colId xmlns:a16="http://schemas.microsoft.com/office/drawing/2014/main" val="414718009"/>
                    </a:ext>
                  </a:extLst>
                </a:gridCol>
                <a:gridCol w="322184">
                  <a:extLst>
                    <a:ext uri="{9D8B030D-6E8A-4147-A177-3AD203B41FA5}">
                      <a16:colId xmlns:a16="http://schemas.microsoft.com/office/drawing/2014/main" val="424444650"/>
                    </a:ext>
                  </a:extLst>
                </a:gridCol>
                <a:gridCol w="316532">
                  <a:extLst>
                    <a:ext uri="{9D8B030D-6E8A-4147-A177-3AD203B41FA5}">
                      <a16:colId xmlns:a16="http://schemas.microsoft.com/office/drawing/2014/main" val="1758585448"/>
                    </a:ext>
                  </a:extLst>
                </a:gridCol>
                <a:gridCol w="322184">
                  <a:extLst>
                    <a:ext uri="{9D8B030D-6E8A-4147-A177-3AD203B41FA5}">
                      <a16:colId xmlns:a16="http://schemas.microsoft.com/office/drawing/2014/main" val="2700002761"/>
                    </a:ext>
                  </a:extLst>
                </a:gridCol>
                <a:gridCol w="322184">
                  <a:extLst>
                    <a:ext uri="{9D8B030D-6E8A-4147-A177-3AD203B41FA5}">
                      <a16:colId xmlns:a16="http://schemas.microsoft.com/office/drawing/2014/main" val="2560238861"/>
                    </a:ext>
                  </a:extLst>
                </a:gridCol>
                <a:gridCol w="282617">
                  <a:extLst>
                    <a:ext uri="{9D8B030D-6E8A-4147-A177-3AD203B41FA5}">
                      <a16:colId xmlns:a16="http://schemas.microsoft.com/office/drawing/2014/main" val="4241687186"/>
                    </a:ext>
                  </a:extLst>
                </a:gridCol>
                <a:gridCol w="378709">
                  <a:extLst>
                    <a:ext uri="{9D8B030D-6E8A-4147-A177-3AD203B41FA5}">
                      <a16:colId xmlns:a16="http://schemas.microsoft.com/office/drawing/2014/main" val="889642678"/>
                    </a:ext>
                  </a:extLst>
                </a:gridCol>
                <a:gridCol w="282617">
                  <a:extLst>
                    <a:ext uri="{9D8B030D-6E8A-4147-A177-3AD203B41FA5}">
                      <a16:colId xmlns:a16="http://schemas.microsoft.com/office/drawing/2014/main" val="4086132408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3237454375"/>
                    </a:ext>
                  </a:extLst>
                </a:gridCol>
                <a:gridCol w="322184">
                  <a:extLst>
                    <a:ext uri="{9D8B030D-6E8A-4147-A177-3AD203B41FA5}">
                      <a16:colId xmlns:a16="http://schemas.microsoft.com/office/drawing/2014/main" val="3986157105"/>
                    </a:ext>
                  </a:extLst>
                </a:gridCol>
                <a:gridCol w="254356">
                  <a:extLst>
                    <a:ext uri="{9D8B030D-6E8A-4147-A177-3AD203B41FA5}">
                      <a16:colId xmlns:a16="http://schemas.microsoft.com/office/drawing/2014/main" val="1013398981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165817473"/>
                    </a:ext>
                  </a:extLst>
                </a:gridCol>
                <a:gridCol w="313707">
                  <a:extLst>
                    <a:ext uri="{9D8B030D-6E8A-4147-A177-3AD203B41FA5}">
                      <a16:colId xmlns:a16="http://schemas.microsoft.com/office/drawing/2014/main" val="4078640052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1439131767"/>
                    </a:ext>
                  </a:extLst>
                </a:gridCol>
                <a:gridCol w="282617">
                  <a:extLst>
                    <a:ext uri="{9D8B030D-6E8A-4147-A177-3AD203B41FA5}">
                      <a16:colId xmlns:a16="http://schemas.microsoft.com/office/drawing/2014/main" val="2922027401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908722917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18344104"/>
                    </a:ext>
                  </a:extLst>
                </a:gridCol>
                <a:gridCol w="254356">
                  <a:extLst>
                    <a:ext uri="{9D8B030D-6E8A-4147-A177-3AD203B41FA5}">
                      <a16:colId xmlns:a16="http://schemas.microsoft.com/office/drawing/2014/main" val="905088986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2224753309"/>
                    </a:ext>
                  </a:extLst>
                </a:gridCol>
                <a:gridCol w="254356">
                  <a:extLst>
                    <a:ext uri="{9D8B030D-6E8A-4147-A177-3AD203B41FA5}">
                      <a16:colId xmlns:a16="http://schemas.microsoft.com/office/drawing/2014/main" val="988760253"/>
                    </a:ext>
                  </a:extLst>
                </a:gridCol>
                <a:gridCol w="377294">
                  <a:extLst>
                    <a:ext uri="{9D8B030D-6E8A-4147-A177-3AD203B41FA5}">
                      <a16:colId xmlns:a16="http://schemas.microsoft.com/office/drawing/2014/main" val="2805226818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4156724816"/>
                    </a:ext>
                  </a:extLst>
                </a:gridCol>
                <a:gridCol w="377294">
                  <a:extLst>
                    <a:ext uri="{9D8B030D-6E8A-4147-A177-3AD203B41FA5}">
                      <a16:colId xmlns:a16="http://schemas.microsoft.com/office/drawing/2014/main" val="4277416326"/>
                    </a:ext>
                  </a:extLst>
                </a:gridCol>
                <a:gridCol w="279793">
                  <a:extLst>
                    <a:ext uri="{9D8B030D-6E8A-4147-A177-3AD203B41FA5}">
                      <a16:colId xmlns:a16="http://schemas.microsoft.com/office/drawing/2014/main" val="298880922"/>
                    </a:ext>
                  </a:extLst>
                </a:gridCol>
                <a:gridCol w="322184">
                  <a:extLst>
                    <a:ext uri="{9D8B030D-6E8A-4147-A177-3AD203B41FA5}">
                      <a16:colId xmlns:a16="http://schemas.microsoft.com/office/drawing/2014/main" val="2031027313"/>
                    </a:ext>
                  </a:extLst>
                </a:gridCol>
                <a:gridCol w="322184">
                  <a:extLst>
                    <a:ext uri="{9D8B030D-6E8A-4147-A177-3AD203B41FA5}">
                      <a16:colId xmlns:a16="http://schemas.microsoft.com/office/drawing/2014/main" val="1179924392"/>
                    </a:ext>
                  </a:extLst>
                </a:gridCol>
                <a:gridCol w="378709">
                  <a:extLst>
                    <a:ext uri="{9D8B030D-6E8A-4147-A177-3AD203B41FA5}">
                      <a16:colId xmlns:a16="http://schemas.microsoft.com/office/drawing/2014/main" val="2792194542"/>
                    </a:ext>
                  </a:extLst>
                </a:gridCol>
                <a:gridCol w="378709">
                  <a:extLst>
                    <a:ext uri="{9D8B030D-6E8A-4147-A177-3AD203B41FA5}">
                      <a16:colId xmlns:a16="http://schemas.microsoft.com/office/drawing/2014/main" val="2651514444"/>
                    </a:ext>
                  </a:extLst>
                </a:gridCol>
                <a:gridCol w="378709">
                  <a:extLst>
                    <a:ext uri="{9D8B030D-6E8A-4147-A177-3AD203B41FA5}">
                      <a16:colId xmlns:a16="http://schemas.microsoft.com/office/drawing/2014/main" val="1238807591"/>
                    </a:ext>
                  </a:extLst>
                </a:gridCol>
                <a:gridCol w="655673">
                  <a:extLst>
                    <a:ext uri="{9D8B030D-6E8A-4147-A177-3AD203B41FA5}">
                      <a16:colId xmlns:a16="http://schemas.microsoft.com/office/drawing/2014/main" val="558229536"/>
                    </a:ext>
                  </a:extLst>
                </a:gridCol>
              </a:tblGrid>
              <a:tr h="273248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892973"/>
                  </a:ext>
                </a:extLst>
              </a:tr>
              <a:tr h="1411036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אלמוקאסד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633566"/>
                  </a:ext>
                </a:extLst>
              </a:tr>
              <a:tr h="250850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165984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49704"/>
                  </a:ext>
                </a:extLst>
              </a:tr>
              <a:tr h="25085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53777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618833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55328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16482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729739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58400"/>
                  </a:ext>
                </a:extLst>
              </a:tr>
              <a:tr h="250850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48946"/>
                  </a:ext>
                </a:extLst>
              </a:tr>
              <a:tr h="246371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456240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980147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641030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80552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659016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199866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244665"/>
                  </a:ext>
                </a:extLst>
              </a:tr>
              <a:tr h="250850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930696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965" y="1052736"/>
            <a:ext cx="1138952" cy="14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Props1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856</Words>
  <Application>Microsoft Office PowerPoint</Application>
  <PresentationFormat>מסך רחב</PresentationFormat>
  <Paragraphs>610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734</cp:revision>
  <cp:lastPrinted>2020-03-23T05:54:24Z</cp:lastPrinted>
  <dcterms:created xsi:type="dcterms:W3CDTF">2018-06-12T03:19:29Z</dcterms:created>
  <dcterms:modified xsi:type="dcterms:W3CDTF">2020-04-15T06:44:25Z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