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7" d="100"/>
          <a:sy n="107" d="100"/>
        </p:scale>
        <p:origin x="139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C269-630A-4FF3-B20A-F32702535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9AB97-1412-4E12-B7DC-7898D69ED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F48C-8FEE-4C45-A4A1-E9EAE47F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142A-3789-4530-B86C-A6625648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3C5E-39B3-4CAA-8BF6-FBFB7227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D35C-7D87-4D1B-BB71-E88D2AB8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77E30-EE66-49B7-A0DB-BF2813A3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22EB-1E5B-4EA4-B852-22342C5C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D1D4-A7F5-4A7A-9B05-23F72B82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D6A9-84AF-4670-8D81-900A6E32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23478-DF0F-4A8E-B22D-113978F3D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F2DF1-CBE7-455B-A700-86F6CFA1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57DC-050A-4C30-875A-9C635B2A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52F6-005C-4065-BE1F-12A2848A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F089-0EF4-4868-A585-168408C0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303E-8A81-40A7-BE15-C497DAC6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8BB6-1AD7-4F57-8AF4-B36F6FD8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BDFA-602F-4D53-BA97-9717FA24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F6FE-BE17-4EBE-8745-CEEF7C62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81DC-21D0-40F5-9225-7D19E13B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89DD-C0DC-404E-8387-5E23D917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4084B-01BC-4266-83D6-0ADE1F1F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F455-687A-41C5-9863-47F8E958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0502-87B0-4BE6-B0D6-7A63D4E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987C-3881-472A-AA09-8A73AF70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D397-C2CE-4DFF-AAAE-B2E39872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F604-C881-48CF-B5BD-42F5C909E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52D2-1BA4-4A30-9DF3-7ECA85CF3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3B48-8718-4B08-A87D-348693EA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F4F1-0B18-4D76-B2E6-C6B544E3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0CA3-7AF8-4232-B1CB-F985D912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38B0-FF46-4664-9340-BD55D9C0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333D-469F-4F90-B01E-34CF385C5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42511-2C88-4544-BB90-E2B89D8DE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08D4C-0370-43DC-BE81-1CA42722B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23C6-4842-421D-B8EC-17E64A341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C4AF8-19E8-4848-AD28-64AE8BD5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B0AA8-6B9D-4A8B-9A1C-73698E0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11017-5D31-4C58-B3ED-8A8CE424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C234-A67B-45F2-B803-F9DA70C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9CC58-0C15-4071-B50E-B8CD5D05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E2AC4-565E-438B-A05A-A0EC7953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4A19E-F611-4146-B324-45A92C2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1E1D3-844F-46FC-9A96-965ABD3E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AC2C6-2F84-4166-A0FD-05E3CDCC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74F8-AE21-4905-A8E5-3AB0669A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BBFB-0E9C-4243-8207-F5F7128D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8D39-9C27-48C3-BB02-3A55E845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6129C-7D36-498D-9480-EAF875ED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CC63-526D-4E62-BA65-27338F4A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CAD1-00D9-45A0-AA6F-D0B84DE9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86CCC-23E1-4261-AF45-99EEE2E2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7FAD-A94E-4996-9B0E-9948F4A9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51634-8A45-4AFF-9CF7-7AA6B2116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E7E9-A280-46B6-9BBC-C9248041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344B-62EB-4D9B-A0AD-2664733A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B2E1-033A-484C-8B2B-1A2F9E06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598A6-1851-44CB-86B1-EADF66B4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27A47-8AF8-45DA-B88B-A248E96E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B3DB2-99CE-4CAC-B234-70EA82D0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AEDA-0225-43BC-B608-B580260A9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12CA-F9A2-43C8-BFE8-0087508BF75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F052-179F-473A-B3CB-9D8E0D59D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F384-C302-4C87-8C18-6A857E628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BD9D-F8BF-43DF-A577-4D08748A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49E7A-4281-4523-8CC3-60164CF0E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56"/>
          <a:stretch/>
        </p:blipFill>
        <p:spPr>
          <a:xfrm>
            <a:off x="3517296" y="363894"/>
            <a:ext cx="4772953" cy="579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982FDE-9B66-402E-9FFB-CB42338C82E8}"/>
              </a:ext>
            </a:extLst>
          </p:cNvPr>
          <p:cNvSpPr/>
          <p:nvPr/>
        </p:nvSpPr>
        <p:spPr>
          <a:xfrm>
            <a:off x="4171357" y="3862873"/>
            <a:ext cx="989045" cy="14929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Microsoft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02F2A-0B7B-45C3-A374-B966EDD0A2C2}"/>
              </a:ext>
            </a:extLst>
          </p:cNvPr>
          <p:cNvSpPr/>
          <p:nvPr/>
        </p:nvSpPr>
        <p:spPr>
          <a:xfrm>
            <a:off x="4800210" y="4012163"/>
            <a:ext cx="890728" cy="11867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game division</a:t>
            </a:r>
          </a:p>
        </p:txBody>
      </p:sp>
      <p:pic>
        <p:nvPicPr>
          <p:cNvPr id="1026" name="Picture 2" descr="The Best Retro Easter Eggs in Windows and Microsoft Office">
            <a:extLst>
              <a:ext uri="{FF2B5EF4-FFF2-40B4-BE49-F238E27FC236}">
                <a16:creationId xmlns:a16="http://schemas.microsoft.com/office/drawing/2014/main" id="{8CECB79F-E253-4654-9462-34C232BBC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1"/>
          <a:stretch/>
        </p:blipFill>
        <p:spPr bwMode="auto">
          <a:xfrm rot="21342971">
            <a:off x="5872421" y="3219280"/>
            <a:ext cx="725926" cy="6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Best Retro Easter Eggs in Windows and Microsoft Office">
            <a:extLst>
              <a:ext uri="{FF2B5EF4-FFF2-40B4-BE49-F238E27FC236}">
                <a16:creationId xmlns:a16="http://schemas.microsoft.com/office/drawing/2014/main" id="{FB114FB1-7212-4121-BC52-C215D385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7170">
            <a:off x="4370395" y="4195041"/>
            <a:ext cx="2783011" cy="16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4B71E-EA3C-4EF1-9DAD-49F5DF73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209" y="530101"/>
            <a:ext cx="4773582" cy="57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3</cp:revision>
  <dcterms:created xsi:type="dcterms:W3CDTF">2022-01-20T00:26:29Z</dcterms:created>
  <dcterms:modified xsi:type="dcterms:W3CDTF">2022-01-20T00:50:32Z</dcterms:modified>
</cp:coreProperties>
</file>