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739E-DB80-42EF-BBF7-A6EFC8365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71D5F-ABFE-42A7-9955-04013B980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76D89-5DCB-47B4-A228-23B9F08C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61E3-AA09-4477-A251-9C58D37B72F1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7662C-72C1-4CD6-9533-B490C38B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593B-F73B-48B0-B2A4-9C8A2D86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F73-D291-4B64-BD0C-91DE9F90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6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9E9F-4FF6-4360-9D74-2ECB0A51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9EB9E-80F1-4122-85E5-E7F161205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0B891-360A-447B-A9F8-8D86D9BE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61E3-AA09-4477-A251-9C58D37B72F1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FBC40-BBF7-423F-813F-4E72C8A0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EF312-39C3-4ED6-BB22-2DC6A74B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F73-D291-4B64-BD0C-91DE9F90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1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DABA1-E24D-4D9F-B5B7-28FD3A64B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7A292-D2E3-41B7-9CA8-6A34A9977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589AC-F514-4085-B9F1-37B45CCA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61E3-AA09-4477-A251-9C58D37B72F1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8A4A5-AED9-42C9-9BE2-4FFA77D7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5DEE3-62AC-422B-859E-CD5D7D17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F73-D291-4B64-BD0C-91DE9F90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E80E-E2C2-42E3-8A15-0300EC3F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DB2C-D987-44FE-8C7E-50417D80A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B0498-E455-4364-BB72-E46754E0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61E3-AA09-4477-A251-9C58D37B72F1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87600-5BB8-4BE5-8390-9F7E3EE1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EF849-0764-4C31-86CF-01FE5279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F73-D291-4B64-BD0C-91DE9F90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FB71-0653-4745-BD34-08CBA1FA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94035-D4DE-40E5-A6CE-5189283C0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8DC11-9E4E-4E13-BE9F-12084B35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61E3-AA09-4477-A251-9C58D37B72F1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2932-7AF3-4453-B6CF-DCAEBF3C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3010-6071-4904-8F1C-A46605AC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F73-D291-4B64-BD0C-91DE9F90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93A1-B3DC-4846-81D3-FC7D9905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F2FB-9BAC-4FE1-B31F-8FA090409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7B50E-084B-4FC1-9181-AEFD814F0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D686B-1326-45CF-8B53-1B403E9B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61E3-AA09-4477-A251-9C58D37B72F1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85980-40F1-4BDB-BB56-8DF9ECF5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4C1C3-3608-4CF1-B818-75EB1669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F73-D291-4B64-BD0C-91DE9F90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3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FA09-E952-42A5-A87D-D1BF19FD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CF21A-B91D-4F8E-9111-DC904EEA8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7778E-ABBB-44B7-BD1C-A6B483427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88220-8B06-4D75-9333-B5D62E63C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B56B8-695A-410D-A05F-6C6BBDA7C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16429-2717-4D64-87FC-C4B86250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61E3-AA09-4477-A251-9C58D37B72F1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13440-0815-4C5D-B1A7-713F32A3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FC9EE-D698-45DC-A1D0-409F0085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F73-D291-4B64-BD0C-91DE9F90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3024-1731-4D9B-AE70-40CD327C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D7B8C-40B2-49A8-BCE4-CE52E057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61E3-AA09-4477-A251-9C58D37B72F1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0A2D8-4F2E-47E4-958F-CE169BD2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DD968-73D7-4622-A2E4-06CAF680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F73-D291-4B64-BD0C-91DE9F90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1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2A616-1E52-4404-B61A-1110205E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61E3-AA09-4477-A251-9C58D37B72F1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949A2-F141-4BB5-9863-D1CDEE22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1844E-E033-4AC4-B048-2BA9962B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F73-D291-4B64-BD0C-91DE9F90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5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816A-E0D8-417E-AD64-8E4436C6C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87F7-EFB4-4085-83E0-D9DC4FE9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86C10-7CD8-405E-B43E-6EC0B34BC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5FD28-C3CF-489D-B031-F1174AE1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61E3-AA09-4477-A251-9C58D37B72F1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23FF5-D8FC-4FDD-B81C-14E5830F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E9FCA-15BE-45AF-A811-980FF7D7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F73-D291-4B64-BD0C-91DE9F90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5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0064-80CF-4B56-AD4E-79813462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42545-A215-4B1E-B7D5-170F865D1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175-5298-46E1-9DAE-76F2D34D1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C154A-E729-4AF7-A1D1-56857C22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61E3-AA09-4477-A251-9C58D37B72F1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7EC9C-5AED-434A-8D42-9FEBF581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FE38C-0694-420F-872F-376721F8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F73-D291-4B64-BD0C-91DE9F90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7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175AA-0C52-4E43-A1E9-D0309D8A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9B31D-2A4C-49CA-8168-8B2346112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64FD8-C8A1-43AF-B1DE-D9E795689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961E3-AA09-4477-A251-9C58D37B72F1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D59D9-7E2B-48C7-BACF-EF900046B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85C4-3B5E-4DD3-A923-A4D3945E2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7AF73-D291-4B64-BD0C-91DE9F90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6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IS relation | mnmeconomics">
            <a:extLst>
              <a:ext uri="{FF2B5EF4-FFF2-40B4-BE49-F238E27FC236}">
                <a16:creationId xmlns:a16="http://schemas.microsoft.com/office/drawing/2014/main" id="{0D11C165-0FC9-4774-B447-96097325E3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" b="6330"/>
          <a:stretch/>
        </p:blipFill>
        <p:spPr bwMode="auto">
          <a:xfrm>
            <a:off x="2164701" y="485775"/>
            <a:ext cx="8112773" cy="551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24456A-9164-4B32-B62C-EC4F1516883A}"/>
              </a:ext>
            </a:extLst>
          </p:cNvPr>
          <p:cNvSpPr/>
          <p:nvPr/>
        </p:nvSpPr>
        <p:spPr>
          <a:xfrm>
            <a:off x="9041363" y="5318449"/>
            <a:ext cx="317241" cy="242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D2E26-5697-4AD8-90B1-7090E3329B18}"/>
              </a:ext>
            </a:extLst>
          </p:cNvPr>
          <p:cNvSpPr txBox="1"/>
          <p:nvPr/>
        </p:nvSpPr>
        <p:spPr>
          <a:xfrm>
            <a:off x="2462463" y="6112042"/>
            <a:ext cx="52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much I enjoy writing a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47614-92A2-4815-B52A-F3E90D224C0A}"/>
              </a:ext>
            </a:extLst>
          </p:cNvPr>
          <p:cNvSpPr txBox="1"/>
          <p:nvPr/>
        </p:nvSpPr>
        <p:spPr>
          <a:xfrm>
            <a:off x="1683693" y="1251284"/>
            <a:ext cx="461665" cy="45479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/>
              <a:t>How many pageviews it gets</a:t>
            </a:r>
          </a:p>
        </p:txBody>
      </p:sp>
    </p:spTree>
    <p:extLst>
      <p:ext uri="{BB962C8B-B14F-4D97-AF65-F5344CB8AC3E}">
        <p14:creationId xmlns:p14="http://schemas.microsoft.com/office/powerpoint/2010/main" val="407123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ad panda noises go mmmmmmmmm : r/memes">
            <a:extLst>
              <a:ext uri="{FF2B5EF4-FFF2-40B4-BE49-F238E27FC236}">
                <a16:creationId xmlns:a16="http://schemas.microsoft.com/office/drawing/2014/main" id="{B7948BDB-D6DA-4013-984F-E8AEEF9A17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2"/>
          <a:stretch/>
        </p:blipFill>
        <p:spPr bwMode="auto">
          <a:xfrm>
            <a:off x="2745209" y="531844"/>
            <a:ext cx="4068763" cy="546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0ED1B6-EDF4-4EB7-86C7-AD6550FBFBBB}"/>
              </a:ext>
            </a:extLst>
          </p:cNvPr>
          <p:cNvSpPr txBox="1"/>
          <p:nvPr/>
        </p:nvSpPr>
        <p:spPr>
          <a:xfrm>
            <a:off x="2824827" y="116346"/>
            <a:ext cx="390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DATA ANALYSTS NOT LEARNING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4AEE8-FCD5-41C9-A46F-935BF60E63F5}"/>
              </a:ext>
            </a:extLst>
          </p:cNvPr>
          <p:cNvSpPr txBox="1"/>
          <p:nvPr/>
        </p:nvSpPr>
        <p:spPr>
          <a:xfrm>
            <a:off x="2904446" y="5910657"/>
            <a:ext cx="390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mpact" panose="020B0806030902050204" pitchFamily="34" charset="0"/>
              </a:rPr>
              <a:t>MAKES SOME SAD PANDAS</a:t>
            </a:r>
          </a:p>
        </p:txBody>
      </p:sp>
    </p:spTree>
    <p:extLst>
      <p:ext uri="{BB962C8B-B14F-4D97-AF65-F5344CB8AC3E}">
        <p14:creationId xmlns:p14="http://schemas.microsoft.com/office/powerpoint/2010/main" val="203194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9132F8-8072-45E2-BE9B-00CAA1DF2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167" y="1746283"/>
            <a:ext cx="644842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F5E8ACB-8F98-430D-A9D8-1EB1F5730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900" y="3293699"/>
            <a:ext cx="802341" cy="419892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079D922-D2EE-4F19-9E52-1802C23AD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913" y="4132101"/>
            <a:ext cx="358796" cy="2812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BB4745-8738-475D-9A46-E6D9C617BCB3}"/>
              </a:ext>
            </a:extLst>
          </p:cNvPr>
          <p:cNvSpPr txBox="1"/>
          <p:nvPr/>
        </p:nvSpPr>
        <p:spPr>
          <a:xfrm>
            <a:off x="4363237" y="2361143"/>
            <a:ext cx="2801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Neue" panose="00000400000000000000" pitchFamily="2" charset="0"/>
              </a:rPr>
              <a:t>Ohio gives out free workforce development money?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89FBD-2E4A-4249-8471-51F50E216FF3}"/>
              </a:ext>
            </a:extLst>
          </p:cNvPr>
          <p:cNvSpPr txBox="1"/>
          <p:nvPr/>
        </p:nvSpPr>
        <p:spPr>
          <a:xfrm>
            <a:off x="6794450" y="1746282"/>
            <a:ext cx="236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Neue" panose="00000400000000000000" pitchFamily="2" charset="0"/>
              </a:rPr>
              <a:t>Every quarter</a:t>
            </a:r>
          </a:p>
        </p:txBody>
      </p:sp>
    </p:spTree>
    <p:extLst>
      <p:ext uri="{BB962C8B-B14F-4D97-AF65-F5344CB8AC3E}">
        <p14:creationId xmlns:p14="http://schemas.microsoft.com/office/powerpoint/2010/main" val="400318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7038003-6ADC-4CF0-BC53-D0C5FB3BE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826" y="1123950"/>
            <a:ext cx="52578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4F2D72-DD85-4A01-B25E-BBD179C1B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098" y="1558937"/>
            <a:ext cx="3613911" cy="256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9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HelveticaNeue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</dc:creator>
  <cp:lastModifiedBy>George M</cp:lastModifiedBy>
  <cp:revision>3</cp:revision>
  <dcterms:created xsi:type="dcterms:W3CDTF">2021-12-31T15:36:01Z</dcterms:created>
  <dcterms:modified xsi:type="dcterms:W3CDTF">2022-01-08T17:53:27Z</dcterms:modified>
</cp:coreProperties>
</file>