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99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CCB-0F87-F400-C4E3-6C79B5BA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524BD-63C5-3AB5-4B50-ECCB29C1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56CF-7D5D-B5A0-BB25-BE97BFA0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E977-041F-2DF4-F141-5551A2EC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35C4-B98E-E292-3526-8F3EEE04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025E-6916-1B16-01CC-97732973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1E6EB-55E5-7171-9756-EEE7FC5C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41EB-765D-AA0D-A4D2-558296A8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A5D7-5013-87B7-FDC6-99CEBA0A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3380-0F89-6C82-3E3F-987A124F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6D69E-E963-8B91-581E-A685759FC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A8D31-633B-1C16-9BA8-0FC695FE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5792-3E92-7F88-4CCD-76EFAD90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0AB1-FC6A-124F-354C-4DE66614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4939-1C27-69FC-FA56-7744E31C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314A-583A-671B-0DFD-DF0B7AC7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CFCC-41FA-548B-A11A-38C0B678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AFCA-3BC7-C285-D526-F3B5C337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3EC4-3C9F-1CDA-2464-7CC75BA9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AF00-294E-EC6E-D66C-451A32A0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5A4C-7959-C79F-3EEC-47E584DE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88B9D-8952-38E4-55FF-31E68720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EE3B2-EB7F-1A5D-7826-E845447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AE6A-3EF0-DC67-EFEC-62F3450C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813A-A3D0-704C-2DA8-98664483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D3AD-D7DB-D71A-D265-D0C0D832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9C0-F3DC-0BE3-A601-995274B2E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C2D7-DD50-3308-5A93-9CE80801B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5AC0-FF06-C61E-7994-D1476295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0DAC-0577-07C5-1A23-4F349DBB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86589-AB0E-7073-4CC4-1CFB38F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9B3-A0F6-9FFD-5A89-4CEE6900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2B35-96D8-BB71-5F47-F5709995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3D1E7-94F0-B5FC-846D-14BD9DA6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171B-19AA-89F4-380A-F3571355B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72E74-274D-6BB2-C644-63458D2D0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DFFB2-200E-0858-FFBD-40BF107B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7C32E-F478-4487-0CE1-7D9CC3CD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ACBED-D14C-68B1-C97A-E5EF553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080C-A1DC-6B2D-BB2C-000AEB1C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EF2F9-30B4-5BE0-84A3-C83CC5B7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379-1491-7027-33F8-FF0055FC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DCFA-00BD-8DEC-CB20-892F7EF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C3CDC-44A6-8493-548E-FB29D332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90BCF-44CB-8BB6-E950-C8725B99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4A63A-4A2F-07EB-0FD1-1D1CE08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A2E-35CB-A24D-EE79-C8B3F724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8F3D-1E06-54A8-F645-F86C3668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B249B-0E9E-60F4-2009-FF7C460A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69B8-2FEB-80C1-FA55-DD708BD9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6F976-D8BF-7A64-3DC5-7FD6FB01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AFD61-AE25-E999-AFE1-63B3B2D4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C892-6098-C2D7-D23B-64153844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B280B-D74F-68F2-C77B-202C9406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AAFFD-4FC2-E65D-7EC1-348DBE57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9131-0C81-819F-91A0-292411C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92E7-B365-2A9B-7083-09A429BA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0C4E-C5EB-9786-BEEB-CEEEE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AD2BC-3A0B-BBC8-3ED1-A5977705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FC22-60C3-1A54-E38D-8A453761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22C2-7EED-D005-E185-3D586D89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3D5F-4726-4E81-A6DB-7CE7DB30783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D0EC-9E67-33C1-D5B7-54DBF65F0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FD29-C922-57EF-C84B-574FA5CF1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F8EE-CB46-4066-9E4E-27F879EB3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E63DC-25C1-8951-21FF-E7F517190186}"/>
              </a:ext>
            </a:extLst>
          </p:cNvPr>
          <p:cNvSpPr/>
          <p:nvPr/>
        </p:nvSpPr>
        <p:spPr>
          <a:xfrm>
            <a:off x="2599058" y="1207188"/>
            <a:ext cx="4207141" cy="3689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PivotTables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Calculated fields/DAX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380F8-C697-B07A-DB1F-61EA47EE9D60}"/>
              </a:ext>
            </a:extLst>
          </p:cNvPr>
          <p:cNvSpPr/>
          <p:nvPr/>
        </p:nvSpPr>
        <p:spPr>
          <a:xfrm>
            <a:off x="3361267" y="2781300"/>
            <a:ext cx="2620433" cy="1701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date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Format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0604F-97BD-3A41-C91F-BC75B404E905}"/>
              </a:ext>
            </a:extLst>
          </p:cNvPr>
          <p:cNvSpPr txBox="1"/>
          <p:nvPr/>
        </p:nvSpPr>
        <p:spPr>
          <a:xfrm>
            <a:off x="3302000" y="2400300"/>
            <a:ext cx="2578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0765D-EA81-AD9C-5E5B-FF3E19C0EBDE}"/>
              </a:ext>
            </a:extLst>
          </p:cNvPr>
          <p:cNvSpPr txBox="1"/>
          <p:nvPr/>
        </p:nvSpPr>
        <p:spPr>
          <a:xfrm>
            <a:off x="2599058" y="826188"/>
            <a:ext cx="2578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PIVOT</a:t>
            </a:r>
          </a:p>
        </p:txBody>
      </p:sp>
    </p:spTree>
    <p:extLst>
      <p:ext uri="{BB962C8B-B14F-4D97-AF65-F5344CB8AC3E}">
        <p14:creationId xmlns:p14="http://schemas.microsoft.com/office/powerpoint/2010/main" val="8889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Power Query">
            <a:extLst>
              <a:ext uri="{FF2B5EF4-FFF2-40B4-BE49-F238E27FC236}">
                <a16:creationId xmlns:a16="http://schemas.microsoft.com/office/drawing/2014/main" id="{35757B3E-C44F-8152-ADBB-4404FF7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84" y="3102436"/>
            <a:ext cx="2697445" cy="141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Pivot Series">
            <a:extLst>
              <a:ext uri="{FF2B5EF4-FFF2-40B4-BE49-F238E27FC236}">
                <a16:creationId xmlns:a16="http://schemas.microsoft.com/office/drawing/2014/main" id="{030AB77A-5990-3386-CB15-45FFBEED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43" y="3012988"/>
            <a:ext cx="1594828" cy="15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29BAAB-314C-5AD0-6A39-B22D7A4E41C2}"/>
              </a:ext>
            </a:extLst>
          </p:cNvPr>
          <p:cNvCxnSpPr/>
          <p:nvPr/>
        </p:nvCxnSpPr>
        <p:spPr>
          <a:xfrm flipV="1">
            <a:off x="7914518" y="2291292"/>
            <a:ext cx="653142" cy="4594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6F99FC-4A8A-E525-490A-F76B922FC5F5}"/>
              </a:ext>
            </a:extLst>
          </p:cNvPr>
          <p:cNvCxnSpPr>
            <a:cxnSpLocks/>
          </p:cNvCxnSpPr>
          <p:nvPr/>
        </p:nvCxnSpPr>
        <p:spPr>
          <a:xfrm>
            <a:off x="7993062" y="4654411"/>
            <a:ext cx="533401" cy="452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340D8-3EC7-D125-ADD7-752F01137A00}"/>
              </a:ext>
            </a:extLst>
          </p:cNvPr>
          <p:cNvSpPr txBox="1"/>
          <p:nvPr/>
        </p:nvSpPr>
        <p:spPr>
          <a:xfrm>
            <a:off x="6009905" y="4654411"/>
            <a:ext cx="1839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model: define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DAX: create measures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B49BA7-E459-CEF8-30EF-8A9CC0FD0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3" y="1561178"/>
            <a:ext cx="822041" cy="76457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C99149C-2C6D-0492-8680-42FBD07AC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8" y="1504420"/>
            <a:ext cx="1167871" cy="11678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78244-CB5A-B5FD-A4F3-C1C49F66FDAC}"/>
              </a:ext>
            </a:extLst>
          </p:cNvPr>
          <p:cNvSpPr txBox="1"/>
          <p:nvPr/>
        </p:nvSpPr>
        <p:spPr>
          <a:xfrm>
            <a:off x="8719237" y="2750744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interactive dashboards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6D6245-009C-C79F-7CF0-0E6FF9F7B266}"/>
              </a:ext>
            </a:extLst>
          </p:cNvPr>
          <p:cNvSpPr txBox="1"/>
          <p:nvPr/>
        </p:nvSpPr>
        <p:spPr>
          <a:xfrm>
            <a:off x="8854703" y="6078144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“Power” PivotTables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B8E9BCF4-AF61-4881-6112-962159732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38" y="5026374"/>
            <a:ext cx="919030" cy="8547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891DF8-083F-843E-50E0-24FD88D1AEA0}"/>
              </a:ext>
            </a:extLst>
          </p:cNvPr>
          <p:cNvSpPr txBox="1"/>
          <p:nvPr/>
        </p:nvSpPr>
        <p:spPr>
          <a:xfrm>
            <a:off x="3162830" y="2521018"/>
            <a:ext cx="46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Query		Power Pivot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1F40B-6612-379A-7739-E98023E88E11}"/>
              </a:ext>
            </a:extLst>
          </p:cNvPr>
          <p:cNvSpPr txBox="1"/>
          <p:nvPr/>
        </p:nvSpPr>
        <p:spPr>
          <a:xfrm>
            <a:off x="3300572" y="4730681"/>
            <a:ext cx="1839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637E20-5879-494F-F298-A8442803E3B1}"/>
              </a:ext>
            </a:extLst>
          </p:cNvPr>
          <p:cNvCxnSpPr>
            <a:cxnSpLocks/>
          </p:cNvCxnSpPr>
          <p:nvPr/>
        </p:nvCxnSpPr>
        <p:spPr>
          <a:xfrm>
            <a:off x="5177510" y="4040241"/>
            <a:ext cx="703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03EC4A07-8BB7-16FF-F970-2607626DE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48" y="1236974"/>
            <a:ext cx="789096" cy="770684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6FBA975F-7640-0194-5298-D1C5E176A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48" y="2750744"/>
            <a:ext cx="1128048" cy="112804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568707-3E99-3F92-006A-B675855BCFD3}"/>
              </a:ext>
            </a:extLst>
          </p:cNvPr>
          <p:cNvCxnSpPr>
            <a:cxnSpLocks/>
          </p:cNvCxnSpPr>
          <p:nvPr/>
        </p:nvCxnSpPr>
        <p:spPr>
          <a:xfrm>
            <a:off x="2975742" y="2088355"/>
            <a:ext cx="187088" cy="276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F5544C-DD95-E1AE-6C5C-478AB0FB34B2}"/>
              </a:ext>
            </a:extLst>
          </p:cNvPr>
          <p:cNvCxnSpPr>
            <a:cxnSpLocks/>
          </p:cNvCxnSpPr>
          <p:nvPr/>
        </p:nvCxnSpPr>
        <p:spPr>
          <a:xfrm>
            <a:off x="2151063" y="2325754"/>
            <a:ext cx="549521" cy="195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8FA05C-C363-DAB4-E66B-48B1F2431A99}"/>
              </a:ext>
            </a:extLst>
          </p:cNvPr>
          <p:cNvCxnSpPr>
            <a:cxnSpLocks/>
          </p:cNvCxnSpPr>
          <p:nvPr/>
        </p:nvCxnSpPr>
        <p:spPr>
          <a:xfrm flipV="1">
            <a:off x="2388896" y="2839114"/>
            <a:ext cx="462246" cy="173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E8F038-2ED1-37C1-A00F-6E3FC1863D2A}"/>
              </a:ext>
            </a:extLst>
          </p:cNvPr>
          <p:cNvSpPr txBox="1"/>
          <p:nvPr/>
        </p:nvSpPr>
        <p:spPr>
          <a:xfrm>
            <a:off x="516958" y="1135088"/>
            <a:ext cx="183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sources</a:t>
            </a:r>
          </a:p>
        </p:txBody>
      </p:sp>
    </p:spTree>
    <p:extLst>
      <p:ext uri="{BB962C8B-B14F-4D97-AF65-F5344CB8AC3E}">
        <p14:creationId xmlns:p14="http://schemas.microsoft.com/office/powerpoint/2010/main" val="406311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1</cp:revision>
  <dcterms:created xsi:type="dcterms:W3CDTF">2022-09-19T11:36:06Z</dcterms:created>
  <dcterms:modified xsi:type="dcterms:W3CDTF">2022-09-19T12:54:10Z</dcterms:modified>
</cp:coreProperties>
</file>