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DFF-59ED-4655-A37E-55D4DFBF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3500-577C-461A-AB21-F0B2DBAEB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130D-8978-4B0F-9A01-31447A06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8217-6AC2-4F29-9F34-0E30CA66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D9D7-D62B-412A-B45C-7D075106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5AD7-3491-4BE7-BB90-8674713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6B94A-6A0B-4AE6-B98C-E1D32F1C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5CFD-69DB-4B61-98FC-FB32A389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CAA2-033B-4E4F-839B-CE04647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5F5A-E526-4D64-945E-AA699E00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611B8-2066-4498-A586-4420CC58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1E513-4F19-4D18-B333-13E34F36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9A06-B670-4E12-B15C-54F4145A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C657-0435-47E9-9386-4A89D98F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B2C-62BD-4514-A403-192B41A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4886-8C9A-4AB4-ABBF-3CE177EB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FD0E-99FC-4852-9998-531AF4C4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EB98-88A4-4120-A6D1-8B82624B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C058-B4B9-4EC7-8A79-1B8A9E9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ADA1C-8D97-4D6B-A3F8-45BFD76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A712-B375-48BB-8CFB-395C4A4C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A80C-2DCF-4DB7-92EE-B32371E0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67F5-82F3-4DB7-A7ED-893C3C7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7E21-1E0F-4CD8-A196-4C6E363B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AC62-FBD5-406A-9778-CD833AB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5782-7134-470E-AAF2-21E9B470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2B71-E1AD-438E-8171-78C18DA7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A051-425A-498B-981F-90817DF9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4D69-D0FC-4A43-8814-0037DDE4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62D6-F42E-41F9-B6DA-BB900EC5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0100-DA49-4C2C-A0FF-EE7026F2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E134-2C16-4416-AAE2-F4DD5A88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2A00F-7238-4778-8519-C27529DB2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948A4-C08B-4AEC-867B-3F60D6332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912B3-CCF4-46A0-B378-FBC884AA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31A85-0655-4CC5-B3CD-BC0F5C57B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55A62-003D-4409-AC7A-A252C45B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A572E-EBAC-4B0F-BF55-8113660B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CC4C2-D94B-42F2-A175-0DAF0EE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5CD-4A14-4E76-9A82-CE10BDF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B4E0C-3880-4D43-B880-3BFE830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1EA91-997E-4906-9F47-15F6F79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1B65A-273A-4738-80DB-85CC47F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01904-DE7D-4291-AC5F-241C4630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770F-5796-41ED-ABC2-32E9A10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1944-F0A2-42A4-9543-EC57CDE6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12B-34E1-4E38-9B7D-B6C445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CD4-BFBF-4DB3-9D2B-C1894A35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74CD-9E77-4A91-B74E-7AFA0857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63F2-E67A-4044-A0BC-40A895FC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DF1D-E8CA-4B76-B24E-A6664ADE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4F9AF-36C7-43C8-8E2D-B7B42F68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80D-57FA-43BE-B1AC-A4A0758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E1633-1A37-4BF3-ADAA-1A779311D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E858D-939D-4293-9AFD-8583C4A57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3AB1-403C-47C1-AF78-D5E6CAB7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30BAC-839F-4743-96D0-330F27D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6A1C-AFAA-4C0C-BCDD-81698FC4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8EC96-989F-4DF5-AD75-9D0EA71F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8C38-B28B-48C8-8158-30351E58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267F-0B53-4A42-B0AE-F2973CC63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F5F98-182D-4D71-92A2-2D9991B139CA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D746-210C-42CE-9A6A-165C797B2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70E-BA3B-45EF-991E-C9E523E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4A4E-8659-4428-95DB-44B5C109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88E4A7-3ACA-4FD6-AF03-55373CD52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1" t="25154"/>
          <a:stretch/>
        </p:blipFill>
        <p:spPr>
          <a:xfrm>
            <a:off x="3249038" y="1199742"/>
            <a:ext cx="3505534" cy="5132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3EFF4-8466-4297-B53E-F200A83FA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54" r="50321"/>
          <a:stretch/>
        </p:blipFill>
        <p:spPr>
          <a:xfrm>
            <a:off x="6754572" y="1199742"/>
            <a:ext cx="3505534" cy="513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E567E-3229-4A27-AE5A-C3F06E54D0A8}"/>
              </a:ext>
            </a:extLst>
          </p:cNvPr>
          <p:cNvSpPr txBox="1"/>
          <p:nvPr/>
        </p:nvSpPr>
        <p:spPr>
          <a:xfrm>
            <a:off x="3249038" y="252919"/>
            <a:ext cx="3385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Tableau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E76F6-1AEC-4F31-877A-C48FFFB258FF}"/>
              </a:ext>
            </a:extLst>
          </p:cNvPr>
          <p:cNvSpPr txBox="1"/>
          <p:nvPr/>
        </p:nvSpPr>
        <p:spPr>
          <a:xfrm>
            <a:off x="6754572" y="613646"/>
            <a:ext cx="338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Neue" panose="00000400000000000000" pitchFamily="2" charset="0"/>
              </a:rPr>
              <a:t>Tableau data model</a:t>
            </a:r>
          </a:p>
        </p:txBody>
      </p:sp>
    </p:spTree>
    <p:extLst>
      <p:ext uri="{BB962C8B-B14F-4D97-AF65-F5344CB8AC3E}">
        <p14:creationId xmlns:p14="http://schemas.microsoft.com/office/powerpoint/2010/main" val="31956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</dc:creator>
  <cp:lastModifiedBy>George M</cp:lastModifiedBy>
  <cp:revision>1</cp:revision>
  <dcterms:created xsi:type="dcterms:W3CDTF">2021-10-15T09:41:43Z</dcterms:created>
  <dcterms:modified xsi:type="dcterms:W3CDTF">2021-10-15T09:44:11Z</dcterms:modified>
</cp:coreProperties>
</file>