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D0BE5-6C10-42A6-BFDB-F88DAF0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4" y="1709386"/>
            <a:ext cx="4506181" cy="3054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EF9E0-C523-47C5-908A-1675A46A347C}"/>
              </a:ext>
            </a:extLst>
          </p:cNvPr>
          <p:cNvSpPr txBox="1"/>
          <p:nvPr/>
        </p:nvSpPr>
        <p:spPr>
          <a:xfrm>
            <a:off x="2734284" y="106305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EVERY STEP YOU TAKE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1D77-F213-47C4-ABAB-8D3521A3DB41}"/>
              </a:ext>
            </a:extLst>
          </p:cNvPr>
          <p:cNvSpPr txBox="1"/>
          <p:nvPr/>
        </p:nvSpPr>
        <p:spPr>
          <a:xfrm>
            <a:off x="2769453" y="476381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I’LL BE WATCHING YOU</a:t>
            </a:r>
          </a:p>
        </p:txBody>
      </p:sp>
    </p:spTree>
    <p:extLst>
      <p:ext uri="{BB962C8B-B14F-4D97-AF65-F5344CB8AC3E}">
        <p14:creationId xmlns:p14="http://schemas.microsoft.com/office/powerpoint/2010/main" val="354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5</cp:revision>
  <dcterms:created xsi:type="dcterms:W3CDTF">2021-07-31T20:46:43Z</dcterms:created>
  <dcterms:modified xsi:type="dcterms:W3CDTF">2021-09-03T16:25:33Z</dcterms:modified>
</cp:coreProperties>
</file>