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0F3D-DA8C-4715-AF80-497A3463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0E9CA-12FD-43BD-8EC4-6592AE3BC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280A-C800-41CA-9EBA-F436D60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F732-2D91-44F4-93A7-1E418DC1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7C70-C929-4E49-8E36-87E0F1B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178-3B7B-4A5D-AE84-CC5DD74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0BA15-876D-46CB-8249-E555A9E1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8314-9450-4A1C-8888-3C70661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29AB-2A02-4882-8655-E2B1AF7F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B865-57DD-4085-9EAA-C8DE51AE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C7D04-3E12-43B8-9963-5DEAC2C0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FACC9-275F-4E32-B21F-02C02BE0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D0CA-1ABB-4F0A-ABE8-C91D227A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9CEC-E24C-4E68-9F42-7E899E0B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90AF-09D9-4B17-A4CD-8A66210C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D74C-9262-4D9F-AB1A-A6F13894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F259-40EE-4ADE-8D10-9FFDEE85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7E23-8C8B-454A-B2AD-75CD501C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002E-9924-408F-A88B-8276A9A3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1FDD-CFBD-4CE2-92EA-C6DCDE5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60A8-9990-412F-8701-950C3BAF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4D37-2701-43AC-9BA4-3EACEF6B2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0A27-7C26-439D-839E-3C36892D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9D6F-3ECC-4631-B9B9-346B005D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4A44-4A28-47A4-9090-3BCBE29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703-1E19-4361-A392-CA444686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94F7-CC1B-4140-8605-2EF8B51EA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26D2-1522-4663-884E-8C44B0665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46E5-2559-48BC-B958-722082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144C-E1F8-4F63-BD6A-82FED0E2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DBFD-4C52-4FD3-8FDB-51AE618B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7BB1-CD7E-4FC8-8B52-83F3B8BF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B17B-685C-49A3-BB4F-44DD4DD1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D1E60-2B21-4BD8-836C-4E0637192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08127-CE86-4283-9D0B-6B4C408A0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1E39D-1026-4F7C-873E-B7ACDA85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7C9B1-DFBE-4F1A-B8F9-43DCAC67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DB5E1-B5EE-479A-BC87-852A86D6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1BE4-9176-46A0-B5C1-EAF25363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4443-9A8C-4EBE-B852-D128AD25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3846B-4C2C-4607-993C-AC9AA385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F5955-0D6D-4F5F-8BD4-92D89D59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0148C-79D6-418E-AEBD-738ECD9C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5F6E9-3802-40B3-BB52-C69AE009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AB0D6-D4E3-48E6-A65E-B65A5583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F0057-0009-4B6D-BD9E-FBFC389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2D6A-B163-4B80-8A76-7E55E732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936F-9957-48E6-A50A-662B28A7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EC143-56B1-477C-B89B-FBF043D4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5B36-10D5-4841-9A88-5158C3B4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4CCC-ED57-4E19-89B1-01560C2C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A15B-B50B-44A5-AF80-E3BE0A77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2762-9912-4B46-8D83-3E98572C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BE8EF-C86B-4ECB-A916-F60621B6A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36224-93F4-4657-9DEE-25E63D9C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2893-23FB-4879-885D-B0AFCB23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1A16D-E7E6-42AC-A1A6-0C562F26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2359-2FEB-46DD-B18F-C1685EF0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7B772-853B-40B3-9193-1DD1837B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FC62-BC1A-45B2-8DD9-A5E490E2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A83A-DD6A-4E7E-8E0F-D56FA613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B980-58D1-48A4-9E46-818E08C8AE7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A749-12F3-4A04-9B01-63D6843BA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C7C1-F457-411F-B638-094B136E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0D36-3174-4016-B7D9-C529523D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13375-D953-4690-8DCB-9D818E68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35" y="753979"/>
            <a:ext cx="47625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412C7-8904-41BC-AB4E-CA2BBE13C568}"/>
              </a:ext>
            </a:extLst>
          </p:cNvPr>
          <p:cNvSpPr txBox="1"/>
          <p:nvPr/>
        </p:nvSpPr>
        <p:spPr>
          <a:xfrm>
            <a:off x="3573624" y="121298"/>
            <a:ext cx="475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Power BI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12FDB-5992-44F0-B877-C7FBD319852D}"/>
              </a:ext>
            </a:extLst>
          </p:cNvPr>
          <p:cNvSpPr txBox="1"/>
          <p:nvPr/>
        </p:nvSpPr>
        <p:spPr>
          <a:xfrm>
            <a:off x="3867293" y="1566888"/>
            <a:ext cx="1828800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3184A-9E3D-4F2D-96E6-8BB28D34442C}"/>
              </a:ext>
            </a:extLst>
          </p:cNvPr>
          <p:cNvSpPr txBox="1"/>
          <p:nvPr/>
        </p:nvSpPr>
        <p:spPr>
          <a:xfrm>
            <a:off x="3730935" y="2697584"/>
            <a:ext cx="1828800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INTEGRATIONS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30830-406D-49A1-BEFF-45F84C4D898A}"/>
              </a:ext>
            </a:extLst>
          </p:cNvPr>
          <p:cNvSpPr txBox="1"/>
          <p:nvPr/>
        </p:nvSpPr>
        <p:spPr>
          <a:xfrm>
            <a:off x="6634556" y="1566888"/>
            <a:ext cx="1697681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EASE OF 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82B51-73E7-4DC3-87B6-5626432472AB}"/>
              </a:ext>
            </a:extLst>
          </p:cNvPr>
          <p:cNvSpPr txBox="1"/>
          <p:nvPr/>
        </p:nvSpPr>
        <p:spPr>
          <a:xfrm>
            <a:off x="6312567" y="804616"/>
            <a:ext cx="20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PERSONALIZATION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85D2-7FDD-4156-B208-CB07373A7991}"/>
              </a:ext>
            </a:extLst>
          </p:cNvPr>
          <p:cNvSpPr txBox="1"/>
          <p:nvPr/>
        </p:nvSpPr>
        <p:spPr>
          <a:xfrm>
            <a:off x="4186988" y="3455937"/>
            <a:ext cx="20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286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1</cp:revision>
  <dcterms:created xsi:type="dcterms:W3CDTF">2021-10-10T17:20:13Z</dcterms:created>
  <dcterms:modified xsi:type="dcterms:W3CDTF">2021-10-10T17:29:08Z</dcterms:modified>
</cp:coreProperties>
</file>