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22" y="4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B226-5F66-4CD0-8934-2CC7CA1FE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81669-2B94-4673-A08C-8C833AB61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EC94E-0C24-493B-8320-1C5EEEA3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CEA2-856E-48C0-92A2-2B3F1B7228C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1E534-41E6-4300-B792-DB594D8B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62A30-B55B-4591-8C1F-B01AA796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DB1-2206-48DC-A9A4-3EBB4825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1FC1-B1B0-4434-9200-A14C2409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4B2B2-50C1-4DB3-84FD-43834B3CC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8A086-EE46-4B89-BBD6-E1A32204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CEA2-856E-48C0-92A2-2B3F1B7228C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220C5-FBB4-4F67-9097-6DBBD78C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DC3D2-A3BE-4C06-B31B-12CC0C63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DB1-2206-48DC-A9A4-3EBB4825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68525-29E5-44F3-9AF5-AEA755E2D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409A7-0219-41E7-B88F-47B99A2CD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031D7-6906-4C60-B0EB-66B94731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CEA2-856E-48C0-92A2-2B3F1B7228C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A2624-6418-4169-A119-EB4E72CD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F8320-AF4F-47D4-A3CD-D5354954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DB1-2206-48DC-A9A4-3EBB4825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0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9902-D6B7-4714-ACA2-5E7B4CE8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17372-05F8-47E6-94F3-A35870A4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06D66-7A39-4678-8B0A-2D228B85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CEA2-856E-48C0-92A2-2B3F1B7228C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0A2FC-20D3-4726-BE7D-00EB36A0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D413E-536C-42C6-814C-5DC92697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DB1-2206-48DC-A9A4-3EBB4825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2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4D48-5867-4D0E-B46F-AB021F41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A8F39-370D-4A9A-B619-612AF78B5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806E-3D83-4568-AC6F-6EBEB868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CEA2-856E-48C0-92A2-2B3F1B7228C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91DD5-6486-45B5-99EE-CAC85D34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2D16-C248-410E-997A-A521CB03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DB1-2206-48DC-A9A4-3EBB4825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6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50D1-806F-4353-A37F-CAC27E91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C52C-DF68-466F-9A11-95B50E220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92757-A6A2-44D0-B696-1E24FB322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5A4B3-D4B0-46F5-9963-056EE470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CEA2-856E-48C0-92A2-2B3F1B7228C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80361-70FA-40FC-AFC8-FE59C4FB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71D5B-D8C0-407D-8512-02070971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DB1-2206-48DC-A9A4-3EBB4825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1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FD1B-A292-4996-83B4-9B8ECBBE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4457F-4097-4E02-993A-A7A219E0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EA8F8-4853-45D5-88DB-D2B4E1731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B974C-BF63-4068-9B4A-D39764DCB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B616A-B6E0-4F05-8719-215DD76CC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3B136-BDD5-4A19-AEAE-0021AC0A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CEA2-856E-48C0-92A2-2B3F1B7228C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783F8-D77A-4BD5-A91B-85194AE1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C4E02-CE99-4D1D-835C-8BDC94EC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DB1-2206-48DC-A9A4-3EBB4825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9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EAFC-2213-4F07-A357-1DA300DA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E62F0-29B1-4E7D-8886-2D465309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CEA2-856E-48C0-92A2-2B3F1B7228C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E9098-0F56-4FCB-AB84-1D82303E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DE6AF-87A8-4DF0-9654-AF56DE9A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DB1-2206-48DC-A9A4-3EBB4825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0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1D484-2895-4694-B97A-75697BB5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CEA2-856E-48C0-92A2-2B3F1B7228C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E8A5C-0B55-4475-B027-4552DFA7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5E743-BEB3-475E-947A-A72AED12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DB1-2206-48DC-A9A4-3EBB4825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2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ACFC-3A64-4B8B-B158-C76B2940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8540D-416F-48D4-9F14-B3B9FD6B5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7B390-57DE-419E-9436-24102262D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9DFB7-7FB4-412E-9AFB-4F0B7570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CEA2-856E-48C0-92A2-2B3F1B7228C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D8D84-E71B-4B81-8878-089520BD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26FA2-F1F0-48E0-A5BC-9BE8250C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DB1-2206-48DC-A9A4-3EBB4825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6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41BE-3C99-41B9-8426-D139BB0B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536C0-C771-4867-AF67-1854B994C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14BD0-01B7-442D-AE0A-CF915E4FF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3F065-0C3E-4510-AF58-C7F6B2FB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CEA2-856E-48C0-92A2-2B3F1B7228C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A72A-21D6-4902-8B14-2A8CA405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8930E-C380-4187-ADC7-8E250980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DB1-2206-48DC-A9A4-3EBB4825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0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2EB5B-F91F-449A-8C2F-FAED7C6D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590E-2D69-4839-9764-578F0FAC2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29863-235B-421B-9E4E-72EF4356F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CEA2-856E-48C0-92A2-2B3F1B7228C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F4784-521E-48C0-99A0-43F217106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06E1D-C910-4515-BA04-4CCB38080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2DB1-2206-48DC-A9A4-3EBB4825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0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DF9C3F-6367-4BEB-A261-8E3A02325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" t="50679"/>
          <a:stretch/>
        </p:blipFill>
        <p:spPr>
          <a:xfrm>
            <a:off x="2512958" y="3429000"/>
            <a:ext cx="7209246" cy="3444426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8F7FD45-7472-43B5-BC22-B77F29624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958" y="362254"/>
            <a:ext cx="7209246" cy="306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546A9F50-7619-4835-AA0B-D169E0EA1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17" y="769717"/>
            <a:ext cx="1545221" cy="1030147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9FB7457-AB66-44A9-8E87-F250E996A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504" y="5013630"/>
            <a:ext cx="3240977" cy="774331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CC45DB0E-FA4A-41C9-8E4D-58860BB3C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08" y="4249458"/>
            <a:ext cx="896073" cy="896073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D243D502-2659-416F-8F95-454EDD7A89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983" y="3592785"/>
            <a:ext cx="1937115" cy="566040"/>
          </a:xfrm>
          <a:prstGeom prst="rect">
            <a:avLst/>
          </a:prstGeom>
        </p:spPr>
      </p:pic>
      <p:pic>
        <p:nvPicPr>
          <p:cNvPr id="16" name="Picture 15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93B0AA49-2B72-4244-ABB2-D68232DCD2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75" y="3459129"/>
            <a:ext cx="1689433" cy="614953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94807EA1-3A89-4CDD-8DAE-18023C2B72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579" y="4249458"/>
            <a:ext cx="673539" cy="67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0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Mount</dc:creator>
  <cp:lastModifiedBy>George Mount</cp:lastModifiedBy>
  <cp:revision>2</cp:revision>
  <dcterms:created xsi:type="dcterms:W3CDTF">2021-12-15T21:48:57Z</dcterms:created>
  <dcterms:modified xsi:type="dcterms:W3CDTF">2021-12-15T21:59:40Z</dcterms:modified>
</cp:coreProperties>
</file>