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4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7DFF-59ED-4655-A37E-55D4DFBF3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E3500-577C-461A-AB21-F0B2DBAEB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5130D-8978-4B0F-9A01-31447A06C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F5F98-182D-4D71-92A2-2D9991B139C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D8217-6AC2-4F29-9F34-0E30CA66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0D9D7-D62B-412A-B45C-7D075106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4A4E-8659-4428-95DB-44B5C109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3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65AD7-3491-4BE7-BB90-867471331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6B94A-6A0B-4AE6-B98C-E1D32F1C4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E5CFD-69DB-4B61-98FC-FB32A389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F5F98-182D-4D71-92A2-2D9991B139C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8CAA2-033B-4E4F-839B-CE04647A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E5F5A-E526-4D64-945E-AA699E00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4A4E-8659-4428-95DB-44B5C109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3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C611B8-2066-4498-A586-4420CC581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1E513-4F19-4D18-B333-13E34F36F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F9A06-B670-4E12-B15C-54F4145A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F5F98-182D-4D71-92A2-2D9991B139C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FC657-0435-47E9-9386-4A89D98FB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85B2C-62BD-4514-A403-192B41AB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4A4E-8659-4428-95DB-44B5C109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26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64886-8C9A-4AB4-ABBF-3CE177EB6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CFD0E-99FC-4852-9998-531AF4C4C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6EB98-88A4-4120-A6D1-8B82624B9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F5F98-182D-4D71-92A2-2D9991B139C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9C058-B4B9-4EC7-8A79-1B8A9E984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ADA1C-8D97-4D6B-A3F8-45BFD7650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4A4E-8659-4428-95DB-44B5C109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6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A712-B375-48BB-8CFB-395C4A4CA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5A80C-2DCF-4DB7-92EE-B32371E09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D67F5-82F3-4DB7-A7ED-893C3C75A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F5F98-182D-4D71-92A2-2D9991B139C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A7E21-1E0F-4CD8-A196-4C6E363B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9AC62-FBD5-406A-9778-CD833AB3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4A4E-8659-4428-95DB-44B5C109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6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5782-7134-470E-AAF2-21E9B4702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52B71-E1AD-438E-8171-78C18DA7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1A051-425A-498B-981F-90817DF9E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94D69-D0FC-4A43-8814-0037DDE44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F5F98-182D-4D71-92A2-2D9991B139C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262D6-F42E-41F9-B6DA-BB900EC53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40100-DA49-4C2C-A0FF-EE7026F21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4A4E-8659-4428-95DB-44B5C109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4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4E134-2C16-4416-AAE2-F4DD5A88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2A00F-7238-4778-8519-C27529DB2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948A4-C08B-4AEC-867B-3F60D6332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F912B3-CCF4-46A0-B378-FBC884AA4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31A85-0655-4CC5-B3CD-BC0F5C57B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B55A62-003D-4409-AC7A-A252C45B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F5F98-182D-4D71-92A2-2D9991B139C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0A572E-EBAC-4B0F-BF55-8113660BF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1CC4C2-D94B-42F2-A175-0DAF0EE1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4A4E-8659-4428-95DB-44B5C109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4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A55CD-4A14-4E76-9A82-CE10BDF3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FB4E0C-3880-4D43-B880-3BFE830B4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F5F98-182D-4D71-92A2-2D9991B139C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1EA91-997E-4906-9F47-15F6F795E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1B65A-273A-4738-80DB-85CC47FA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4A4E-8659-4428-95DB-44B5C109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5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801904-DE7D-4291-AC5F-241C4630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F5F98-182D-4D71-92A2-2D9991B139C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9A770F-5796-41ED-ABC2-32E9A10B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F1944-F0A2-42A4-9543-EC57CDE6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4A4E-8659-4428-95DB-44B5C109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9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F12B-34E1-4E38-9B7D-B6C44555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E6CD4-BFBF-4DB3-9D2B-C1894A350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D74CD-9E77-4A91-B74E-7AFA08571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363F2-E67A-4044-A0BC-40A895FC8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F5F98-182D-4D71-92A2-2D9991B139C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FDF1D-E8CA-4B76-B24E-A6664ADE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4F9AF-36C7-43C8-8E2D-B7B42F68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4A4E-8659-4428-95DB-44B5C109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9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B080D-57FA-43BE-B1AC-A4A07583F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9E1633-1A37-4BF3-ADAA-1A779311D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E858D-939D-4293-9AFD-8583C4A57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D3AB1-403C-47C1-AF78-D5E6CAB7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F5F98-182D-4D71-92A2-2D9991B139C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30BAC-839F-4743-96D0-330F27D2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E6A1C-AFAA-4C0C-BCDD-81698FC4E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4A4E-8659-4428-95DB-44B5C109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6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B8EC96-989F-4DF5-AD75-9D0EA71F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98C38-B28B-48C8-8158-30351E58F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D267F-0B53-4A42-B0AE-F2973CC63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F5F98-182D-4D71-92A2-2D9991B139C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9D746-210C-42CE-9A6A-165C797B2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1C70E-BA3B-45EF-991E-C9E523ECF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44A4E-8659-4428-95DB-44B5C109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75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88E4A7-3ACA-4FD6-AF03-55373CD52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21" t="25154"/>
          <a:stretch/>
        </p:blipFill>
        <p:spPr>
          <a:xfrm>
            <a:off x="3249038" y="1199742"/>
            <a:ext cx="3505534" cy="5132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53EFF4-8466-4297-B53E-F200A83FAF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154" r="50321"/>
          <a:stretch/>
        </p:blipFill>
        <p:spPr>
          <a:xfrm>
            <a:off x="6754572" y="1199742"/>
            <a:ext cx="3505534" cy="51329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4E567E-3229-4A27-AE5A-C3F06E54D0A8}"/>
              </a:ext>
            </a:extLst>
          </p:cNvPr>
          <p:cNvSpPr txBox="1"/>
          <p:nvPr/>
        </p:nvSpPr>
        <p:spPr>
          <a:xfrm>
            <a:off x="3249038" y="252919"/>
            <a:ext cx="3385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Neue" panose="00000400000000000000" pitchFamily="2" charset="0"/>
              </a:rPr>
              <a:t>Tableau data visualization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E76F6-1AEC-4F31-877A-C48FFFB258FF}"/>
              </a:ext>
            </a:extLst>
          </p:cNvPr>
          <p:cNvSpPr txBox="1"/>
          <p:nvPr/>
        </p:nvSpPr>
        <p:spPr>
          <a:xfrm>
            <a:off x="6754572" y="613646"/>
            <a:ext cx="3385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Neue" panose="00000400000000000000" pitchFamily="2" charset="0"/>
              </a:rPr>
              <a:t>Tableau data model</a:t>
            </a:r>
          </a:p>
        </p:txBody>
      </p:sp>
    </p:spTree>
    <p:extLst>
      <p:ext uri="{BB962C8B-B14F-4D97-AF65-F5344CB8AC3E}">
        <p14:creationId xmlns:p14="http://schemas.microsoft.com/office/powerpoint/2010/main" val="319564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7988FE-1B8B-43B3-A543-6CD595E745E7}"/>
              </a:ext>
            </a:extLst>
          </p:cNvPr>
          <p:cNvSpPr/>
          <p:nvPr/>
        </p:nvSpPr>
        <p:spPr>
          <a:xfrm>
            <a:off x="2724411" y="1146132"/>
            <a:ext cx="2830882" cy="3087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A5E2BE-FFB5-46AA-A3C6-2327DA893A65}"/>
              </a:ext>
            </a:extLst>
          </p:cNvPr>
          <p:cNvSpPr/>
          <p:nvPr/>
        </p:nvSpPr>
        <p:spPr>
          <a:xfrm>
            <a:off x="5634680" y="1146131"/>
            <a:ext cx="2830882" cy="3087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51BEA46-B501-4445-8A02-B81820092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64" y="1415609"/>
            <a:ext cx="2560720" cy="2381713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8AECBBF-4121-45E8-9770-2E115F015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950" y="1991861"/>
            <a:ext cx="1315911" cy="876120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524B8D43-E957-4ACC-90A6-19E61822EE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906" y="1352041"/>
            <a:ext cx="804379" cy="804379"/>
          </a:xfrm>
          <a:prstGeom prst="rect">
            <a:avLst/>
          </a:prstGeom>
        </p:spPr>
      </p:pic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17F297A8-376A-4FDA-864B-785420AC45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021" y="1352041"/>
            <a:ext cx="804379" cy="804379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41F02AC1-7810-4A0F-96FB-1483CC5F67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928" y="2368438"/>
            <a:ext cx="873613" cy="306778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2D8C36C0-48C2-4A9E-8692-4F85147BFD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604" y="3166617"/>
            <a:ext cx="756022" cy="876120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4479796E-5E33-46F5-A8B5-42D5D9300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088" y="3060678"/>
            <a:ext cx="584885" cy="5439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5F2666-EEA9-4A0F-97AE-4BDF33FAA818}"/>
              </a:ext>
            </a:extLst>
          </p:cNvPr>
          <p:cNvSpPr txBox="1"/>
          <p:nvPr/>
        </p:nvSpPr>
        <p:spPr>
          <a:xfrm>
            <a:off x="2724411" y="516902"/>
            <a:ext cx="5689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ragmatica Light" panose="020B0403040502020204" pitchFamily="34" charset="0"/>
              </a:rPr>
              <a:t>10 year data analyst challenge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3B440C-77C1-4D93-908D-0F7F1D905A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4411" y="1868165"/>
            <a:ext cx="5877053" cy="37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35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HelveticaNeue</vt:lpstr>
      <vt:lpstr>Pragmatica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M</dc:creator>
  <cp:lastModifiedBy>George Mount</cp:lastModifiedBy>
  <cp:revision>2</cp:revision>
  <dcterms:created xsi:type="dcterms:W3CDTF">2021-10-15T09:41:43Z</dcterms:created>
  <dcterms:modified xsi:type="dcterms:W3CDTF">2022-01-12T13:16:14Z</dcterms:modified>
</cp:coreProperties>
</file>