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67D5-7339-44CC-A67A-68C09DD8520D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5BD2-0AEF-407E-B51E-D405338EDD5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19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67D5-7339-44CC-A67A-68C09DD8520D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5BD2-0AEF-407E-B51E-D405338E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54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67D5-7339-44CC-A67A-68C09DD8520D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5BD2-0AEF-407E-B51E-D405338E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08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67D5-7339-44CC-A67A-68C09DD8520D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5BD2-0AEF-407E-B51E-D405338E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780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67D5-7339-44CC-A67A-68C09DD8520D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5BD2-0AEF-407E-B51E-D405338EDD5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1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67D5-7339-44CC-A67A-68C09DD8520D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5BD2-0AEF-407E-B51E-D405338E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29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67D5-7339-44CC-A67A-68C09DD8520D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5BD2-0AEF-407E-B51E-D405338E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67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67D5-7339-44CC-A67A-68C09DD8520D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5BD2-0AEF-407E-B51E-D405338E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4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67D5-7339-44CC-A67A-68C09DD8520D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5BD2-0AEF-407E-B51E-D405338E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3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88267D5-7339-44CC-A67A-68C09DD8520D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235BD2-0AEF-407E-B51E-D405338E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87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67D5-7339-44CC-A67A-68C09DD8520D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5BD2-0AEF-407E-B51E-D405338E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33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8267D5-7339-44CC-A67A-68C09DD8520D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235BD2-0AEF-407E-B51E-D405338EDD5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32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ww.aerospace.unb.br/coraticu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607B7-7D0F-4D69-B317-297EDD83E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TEMPTRACKER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E059C0-9781-49D3-8AD5-286A195685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Indo além das medidas básicas de segurança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56F703-7B4E-45C1-9190-724D8066FA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612"/>
          <a:stretch/>
        </p:blipFill>
        <p:spPr bwMode="auto">
          <a:xfrm>
            <a:off x="10318751" y="200025"/>
            <a:ext cx="1574800" cy="70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CB3FEF18-8494-40E5-A4BD-46DBD7F8E8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07" t="-1" b="1"/>
          <a:stretch/>
        </p:blipFill>
        <p:spPr bwMode="auto">
          <a:xfrm>
            <a:off x="9318626" y="200025"/>
            <a:ext cx="1000125" cy="70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00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25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D1361AD-0258-479D-9F43-729668F49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96" y="792472"/>
            <a:ext cx="7479512" cy="527305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74D99F3-DFFB-43C4-8762-7C10A1DF05CD}"/>
              </a:ext>
            </a:extLst>
          </p:cNvPr>
          <p:cNvSpPr txBox="1"/>
          <p:nvPr/>
        </p:nvSpPr>
        <p:spPr>
          <a:xfrm>
            <a:off x="9267825" y="1514475"/>
            <a:ext cx="21621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O que fazer além do distanciamento social?</a:t>
            </a:r>
          </a:p>
        </p:txBody>
      </p:sp>
    </p:spTree>
    <p:extLst>
      <p:ext uri="{BB962C8B-B14F-4D97-AF65-F5344CB8AC3E}">
        <p14:creationId xmlns:p14="http://schemas.microsoft.com/office/powerpoint/2010/main" val="159733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7126F36-E3C2-4583-9155-2979E81D6E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48"/>
          <a:stretch/>
        </p:blipFill>
        <p:spPr>
          <a:xfrm>
            <a:off x="5931815" y="884590"/>
            <a:ext cx="2200276" cy="3820575"/>
          </a:xfrm>
          <a:prstGeom prst="rect">
            <a:avLst/>
          </a:prstGeom>
        </p:spPr>
      </p:pic>
      <p:pic>
        <p:nvPicPr>
          <p:cNvPr id="15" name="Imagem 1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8A974F9-1970-477B-8A7A-765DAFB21C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47"/>
          <a:stretch/>
        </p:blipFill>
        <p:spPr>
          <a:xfrm>
            <a:off x="8365210" y="884590"/>
            <a:ext cx="1083589" cy="3714043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CB1CCAD1-9EA3-4F43-8302-B43868E3E101}"/>
              </a:ext>
            </a:extLst>
          </p:cNvPr>
          <p:cNvSpPr txBox="1"/>
          <p:nvPr/>
        </p:nvSpPr>
        <p:spPr>
          <a:xfrm>
            <a:off x="7886700" y="5788744"/>
            <a:ext cx="410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relatório </a:t>
            </a:r>
            <a:r>
              <a:rPr lang="pt-BR" dirty="0" err="1"/>
              <a:t>Bain</a:t>
            </a:r>
            <a:r>
              <a:rPr lang="pt-BR" dirty="0"/>
              <a:t> &amp; </a:t>
            </a:r>
            <a:r>
              <a:rPr lang="pt-BR" dirty="0" err="1"/>
              <a:t>Company</a:t>
            </a:r>
            <a:r>
              <a:rPr lang="pt-BR" dirty="0"/>
              <a:t> 2020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A03AB9E-2EF8-47A7-870B-9C12DF8AEA0D}"/>
              </a:ext>
            </a:extLst>
          </p:cNvPr>
          <p:cNvSpPr txBox="1"/>
          <p:nvPr/>
        </p:nvSpPr>
        <p:spPr>
          <a:xfrm>
            <a:off x="1260629" y="1642368"/>
            <a:ext cx="248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Densidade populacional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2671201-8FF1-4F48-8625-1512BF8A8B51}"/>
              </a:ext>
            </a:extLst>
          </p:cNvPr>
          <p:cNvSpPr txBox="1"/>
          <p:nvPr/>
        </p:nvSpPr>
        <p:spPr>
          <a:xfrm>
            <a:off x="1260629" y="2064222"/>
            <a:ext cx="303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Numero de pessoas por casa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F80177A-C551-4DB5-A5F9-05365856CBFE}"/>
              </a:ext>
            </a:extLst>
          </p:cNvPr>
          <p:cNvSpPr txBox="1"/>
          <p:nvPr/>
        </p:nvSpPr>
        <p:spPr>
          <a:xfrm>
            <a:off x="1234761" y="2756753"/>
            <a:ext cx="502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Numero de testes </a:t>
            </a:r>
            <a:r>
              <a:rPr lang="pt-BR" dirty="0" err="1"/>
              <a:t>vs</a:t>
            </a:r>
            <a:r>
              <a:rPr lang="pt-BR" dirty="0"/>
              <a:t> numero de casos confirmados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159DC37-55E3-462B-B7FB-F3654B5F4DE3}"/>
              </a:ext>
            </a:extLst>
          </p:cNvPr>
          <p:cNvSpPr txBox="1"/>
          <p:nvPr/>
        </p:nvSpPr>
        <p:spPr>
          <a:xfrm>
            <a:off x="1234761" y="3409013"/>
            <a:ext cx="502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Nível de utilização de tecnologia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8AD46E5-4D47-4BD5-A896-E13ECDF0AD78}"/>
              </a:ext>
            </a:extLst>
          </p:cNvPr>
          <p:cNvSpPr txBox="1"/>
          <p:nvPr/>
        </p:nvSpPr>
        <p:spPr>
          <a:xfrm>
            <a:off x="1217201" y="4061273"/>
            <a:ext cx="478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Redução da mobilidade</a:t>
            </a:r>
          </a:p>
        </p:txBody>
      </p:sp>
    </p:spTree>
    <p:extLst>
      <p:ext uri="{BB962C8B-B14F-4D97-AF65-F5344CB8AC3E}">
        <p14:creationId xmlns:p14="http://schemas.microsoft.com/office/powerpoint/2010/main" val="355510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EC27341-4ABB-43EF-9E57-10A858F92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98C55-54CC-433B-905F-FB0B2D200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53" y="484068"/>
            <a:ext cx="3414014" cy="58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73E51E83-ED94-4C41-ABC3-5D5455327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59" y="2038032"/>
            <a:ext cx="2781372" cy="278137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9E21906-D4D4-4F16-9228-3E004930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1968" y="485853"/>
            <a:ext cx="3575304" cy="58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Fundo preto com letras brancas&#10;&#10;Descrição gerada automaticamente">
            <a:extLst>
              <a:ext uri="{FF2B5EF4-FFF2-40B4-BE49-F238E27FC236}">
                <a16:creationId xmlns:a16="http://schemas.microsoft.com/office/drawing/2014/main" id="{DDFD8637-9EE0-4393-B116-3BD5A955E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567" y="1958156"/>
            <a:ext cx="2941124" cy="294112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65BCC85-4C69-4CFB-A36A-6A489B87F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139" y="484069"/>
            <a:ext cx="3899229" cy="28642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 descr="Fundo preto com letras brancas&#10;&#10;Descrição gerada automaticamente">
            <a:extLst>
              <a:ext uri="{FF2B5EF4-FFF2-40B4-BE49-F238E27FC236}">
                <a16:creationId xmlns:a16="http://schemas.microsoft.com/office/drawing/2014/main" id="{BA1EFA8F-A10D-49E3-8641-E83DDF59A6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673" y="798656"/>
            <a:ext cx="2230228" cy="223022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A14BDAC-394B-4E9A-8ECE-61AA1A7C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139" y="3509152"/>
            <a:ext cx="3899229" cy="284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10" descr="Fundo preto com letras brancas&#10;&#10;Descrição gerada automaticamente">
            <a:extLst>
              <a:ext uri="{FF2B5EF4-FFF2-40B4-BE49-F238E27FC236}">
                <a16:creationId xmlns:a16="http://schemas.microsoft.com/office/drawing/2014/main" id="{E929D1AC-D8B4-403B-BB02-6807E5CFA5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766" y="3830885"/>
            <a:ext cx="2224042" cy="222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B809B64-9051-4706-8BDE-778AA504EF0C}"/>
              </a:ext>
            </a:extLst>
          </p:cNvPr>
          <p:cNvSpPr/>
          <p:nvPr/>
        </p:nvSpPr>
        <p:spPr>
          <a:xfrm>
            <a:off x="7422829" y="3945670"/>
            <a:ext cx="4111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2"/>
              </a:rPr>
              <a:t>https://www.aerospace.unb.br/coraticum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3AD2653-61EE-49BB-BD25-615649AEAF65}"/>
              </a:ext>
            </a:extLst>
          </p:cNvPr>
          <p:cNvSpPr txBox="1"/>
          <p:nvPr/>
        </p:nvSpPr>
        <p:spPr>
          <a:xfrm>
            <a:off x="612559" y="4580878"/>
            <a:ext cx="310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Marina Holanda </a:t>
            </a:r>
          </a:p>
          <a:p>
            <a:r>
              <a:rPr lang="pt-BR" dirty="0"/>
              <a:t>Eng. de controle e automação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D2DBACE-9EDF-4EFF-97D4-3CE78BA93182}"/>
              </a:ext>
            </a:extLst>
          </p:cNvPr>
          <p:cNvSpPr txBox="1"/>
          <p:nvPr/>
        </p:nvSpPr>
        <p:spPr>
          <a:xfrm>
            <a:off x="3872144" y="4591236"/>
            <a:ext cx="310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Flávio Silva</a:t>
            </a:r>
          </a:p>
          <a:p>
            <a:r>
              <a:rPr lang="pt-BR" dirty="0"/>
              <a:t>Graduando em Computação</a:t>
            </a:r>
          </a:p>
        </p:txBody>
      </p:sp>
      <p:pic>
        <p:nvPicPr>
          <p:cNvPr id="6" name="Imagem 5" descr="Tela de celular com foto de homem&#10;&#10;Descrição gerada automaticamente">
            <a:extLst>
              <a:ext uri="{FF2B5EF4-FFF2-40B4-BE49-F238E27FC236}">
                <a16:creationId xmlns:a16="http://schemas.microsoft.com/office/drawing/2014/main" id="{187BB8D3-80F5-4DF8-823D-ED87571D2B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28" b="26731"/>
          <a:stretch/>
        </p:blipFill>
        <p:spPr>
          <a:xfrm>
            <a:off x="308599" y="910673"/>
            <a:ext cx="3336324" cy="3404329"/>
          </a:xfrm>
          <a:prstGeom prst="flowChartConnector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17A957A-866D-415C-B363-F2943EBA5311}"/>
              </a:ext>
            </a:extLst>
          </p:cNvPr>
          <p:cNvSpPr txBox="1"/>
          <p:nvPr/>
        </p:nvSpPr>
        <p:spPr>
          <a:xfrm>
            <a:off x="7422829" y="2539014"/>
            <a:ext cx="3816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saber mais sobre o App CORATICUM e outras iniciativas acessar:</a:t>
            </a:r>
          </a:p>
        </p:txBody>
      </p:sp>
      <p:pic>
        <p:nvPicPr>
          <p:cNvPr id="9" name="Imagem 8" descr="Pessoa posando para foto fazendo careta&#10;&#10;Descrição gerada automaticamente">
            <a:extLst>
              <a:ext uri="{FF2B5EF4-FFF2-40B4-BE49-F238E27FC236}">
                <a16:creationId xmlns:a16="http://schemas.microsoft.com/office/drawing/2014/main" id="{81C052F9-4415-4361-BF1E-8F007EEA8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143" y="1003177"/>
            <a:ext cx="3295141" cy="3311825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25256471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83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Retrospectiva</vt:lpstr>
      <vt:lpstr>TEMPTRACKER 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TEMPTRACKER </dc:title>
  <dc:creator>Marina Andrade Lucena Holanda</dc:creator>
  <cp:lastModifiedBy>Marina Andrade Lucena Holanda</cp:lastModifiedBy>
  <cp:revision>4</cp:revision>
  <dcterms:created xsi:type="dcterms:W3CDTF">2020-06-30T19:26:12Z</dcterms:created>
  <dcterms:modified xsi:type="dcterms:W3CDTF">2020-06-30T19:33:12Z</dcterms:modified>
</cp:coreProperties>
</file>