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66" r:id="rId2"/>
    <p:sldId id="373" r:id="rId3"/>
    <p:sldId id="377" r:id="rId4"/>
    <p:sldId id="374" r:id="rId5"/>
    <p:sldId id="375" r:id="rId6"/>
    <p:sldId id="376" r:id="rId7"/>
    <p:sldId id="379" r:id="rId8"/>
    <p:sldId id="3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 [6]" lastIdx="1" clrIdx="0"/>
  <p:cmAuthor id="2" name="Microsoft Office User" initials="Office [7]" lastIdx="1" clrIdx="1"/>
  <p:cmAuthor id="3" name="Microsoft Office User" initials="Office [8]" lastIdx="1" clrIdx="2"/>
  <p:cmAuthor id="4" name="Microsoft Office User" initials="Office [9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7" autoAdjust="0"/>
    <p:restoredTop sz="92594" autoAdjust="0"/>
  </p:normalViewPr>
  <p:slideViewPr>
    <p:cSldViewPr snapToGrid="0">
      <p:cViewPr>
        <p:scale>
          <a:sx n="93" d="100"/>
          <a:sy n="93" d="100"/>
        </p:scale>
        <p:origin x="1848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Hashviz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Visualizations and End-to-End Systems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119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Ushahidi</a:t>
            </a:r>
            <a:endParaRPr lang="en-US" dirty="0"/>
          </a:p>
        </p:txBody>
      </p:sp>
      <p:pic>
        <p:nvPicPr>
          <p:cNvPr id="3074" name="Picture 2" descr="Image result for ushahi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09515"/>
            <a:ext cx="7904080" cy="44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2" y="2470251"/>
            <a:ext cx="7868288" cy="4282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044" y="1285358"/>
            <a:ext cx="8399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/>
              <a:t>THOR stands for Text-enabled Humanitarian Operations in Real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/>
              <a:t>Developed under the DARPA LORELEI program to assist in situational awareness in low-resource regions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/>
              <a:t>Come check out our demo on Uighyur dataset, and 2015 Nepal Earthquake Twitter dataset!</a:t>
            </a:r>
          </a:p>
        </p:txBody>
      </p:sp>
    </p:spTree>
    <p:extLst>
      <p:ext uri="{BB962C8B-B14F-4D97-AF65-F5344CB8AC3E}">
        <p14:creationId xmlns:p14="http://schemas.microsoft.com/office/powerpoint/2010/main" val="34767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3" y="1956927"/>
            <a:ext cx="8273667" cy="3254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2333" y="5838940"/>
            <a:ext cx="15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Brandwatch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48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2333" y="5838940"/>
            <a:ext cx="154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Crimson Hexagon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18087"/>
            <a:ext cx="7392318" cy="41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7922" y="6048260"/>
            <a:ext cx="183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Crimson Hexagon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6" y="1387481"/>
            <a:ext cx="7359267" cy="44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Hashtags contain a lot of important semantic information explicitly tagged by users</a:t>
            </a:r>
          </a:p>
          <a:p>
            <a:r>
              <a:rPr lang="en-US"/>
              <a:t>How do we visualize and ‘play with’ hashtags from an arbitrary multi-million tweet corpus collected in the aftermath of the disaster?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3694" y="4918364"/>
            <a:ext cx="1436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accent6">
                    <a:lumMod val="50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996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Platforms 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3091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13839</TotalTime>
  <Words>136</Words>
  <Application>Microsoft Macintosh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Roboto Light</vt:lpstr>
      <vt:lpstr>Arial</vt:lpstr>
      <vt:lpstr>Office Theme</vt:lpstr>
      <vt:lpstr>Visualizations and End-to-End Systems</vt:lpstr>
      <vt:lpstr>Ushahidi</vt:lpstr>
      <vt:lpstr>THOR</vt:lpstr>
      <vt:lpstr>Social Data Visualization</vt:lpstr>
      <vt:lpstr>Social Data Visualization</vt:lpstr>
      <vt:lpstr>Social Data Visualization</vt:lpstr>
      <vt:lpstr>HashViz</vt:lpstr>
      <vt:lpstr>Platforms Demo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156</cp:revision>
  <dcterms:created xsi:type="dcterms:W3CDTF">2018-03-07T10:04:08Z</dcterms:created>
  <dcterms:modified xsi:type="dcterms:W3CDTF">2018-04-20T00:09:14Z</dcterms:modified>
</cp:coreProperties>
</file>