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4" autoAdjust="0"/>
    <p:restoredTop sz="92605" autoAdjust="0"/>
  </p:normalViewPr>
  <p:slideViewPr>
    <p:cSldViewPr snapToGrid="0">
      <p:cViewPr varScale="1">
        <p:scale>
          <a:sx n="131" d="100"/>
          <a:sy n="131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/>
          <a:lstStyle/>
          <a:p>
            <a:r>
              <a:rPr lang="en-US"/>
              <a:t>Event Detection in Twitter: A Taxonomy of Techniques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233614"/>
            <a:ext cx="8455250" cy="4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Techniques and 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C8D744-821F-442B-8D37-F20DB154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68489"/>
            <a:ext cx="8591932" cy="35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90550-47CB-4C83-8211-5BF6F356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A17F6BE8-24F0-4801-8F49-5E26B514E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Event extraction system specifically designed for short texts/tweets</a:t>
            </a:r>
          </a:p>
        </p:txBody>
      </p:sp>
    </p:spTree>
    <p:extLst>
      <p:ext uri="{BB962C8B-B14F-4D97-AF65-F5344CB8AC3E}">
        <p14:creationId xmlns:p14="http://schemas.microsoft.com/office/powerpoint/2010/main" val="10550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Better feature extraction and query generation techniques</a:t>
            </a:r>
          </a:p>
          <a:p>
            <a:r>
              <a:rPr lang="en-US"/>
              <a:t>More accurate filtering</a:t>
            </a:r>
          </a:p>
          <a:p>
            <a:r>
              <a:rPr lang="en-US"/>
              <a:t>Improved techniques to combine and analyze information from multiple sources and languages</a:t>
            </a:r>
          </a:p>
          <a:p>
            <a:r>
              <a:rPr lang="en-US"/>
              <a:t>Enhanced summarization and visualization</a:t>
            </a:r>
          </a:p>
          <a:p>
            <a:r>
              <a:rPr lang="en-US"/>
              <a:t>Non-static and non-stationarity assumptions</a:t>
            </a:r>
          </a:p>
          <a:p>
            <a:r>
              <a:rPr lang="en-US"/>
              <a:t>More principled and robust evaluations</a:t>
            </a:r>
          </a:p>
        </p:txBody>
      </p:sp>
    </p:spTree>
    <p:extLst>
      <p:ext uri="{BB962C8B-B14F-4D97-AF65-F5344CB8AC3E}">
        <p14:creationId xmlns:p14="http://schemas.microsoft.com/office/powerpoint/2010/main" val="3569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9" y="1957388"/>
            <a:ext cx="8532131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CCFEC6-9813-4E58-B12C-F055AF0312C0}"/>
              </a:ext>
            </a:extLst>
          </p:cNvPr>
          <p:cNvSpPr txBox="1"/>
          <p:nvPr/>
        </p:nvSpPr>
        <p:spPr>
          <a:xfrm>
            <a:off x="1460501" y="5766088"/>
            <a:ext cx="616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Event 1 provides </a:t>
            </a:r>
            <a:r>
              <a:rPr lang="en-US" sz="3200" b="1">
                <a:solidFill>
                  <a:srgbClr val="7030A0"/>
                </a:solidFill>
              </a:rPr>
              <a:t>context</a:t>
            </a:r>
            <a:r>
              <a:rPr lang="en-US" sz="3200">
                <a:solidFill>
                  <a:srgbClr val="7030A0"/>
                </a:solidFill>
              </a:rPr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849605-0246-411E-A2F1-308CC50FEB7C}"/>
              </a:ext>
            </a:extLst>
          </p:cNvPr>
          <p:cNvSpPr txBox="1"/>
          <p:nvPr/>
        </p:nvSpPr>
        <p:spPr>
          <a:xfrm>
            <a:off x="1527215" y="2055362"/>
            <a:ext cx="591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Entities and spatio-temporal info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90689"/>
            <a:ext cx="7505700" cy="47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CF79A2-9503-4AD1-9E75-1E1A5C9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Second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4BCA5-E0C5-4BB0-88EE-29E619BE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7689"/>
            <a:ext cx="7547943" cy="4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(Presently, could change) Yang and Mitchell’s work on joint event-entity extraction</a:t>
            </a:r>
          </a:p>
        </p:txBody>
      </p:sp>
    </p:spTree>
    <p:extLst>
      <p:ext uri="{BB962C8B-B14F-4D97-AF65-F5344CB8AC3E}">
        <p14:creationId xmlns:p14="http://schemas.microsoft.com/office/powerpoint/2010/main" val="7859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>
                <a:solidFill>
                  <a:srgbClr val="7030A0"/>
                </a:solidFill>
              </a:rPr>
              <a:t>Extraction from noisy sources like Twitter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61DDE0-9900-4A81-8319-30D1EC0E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9"/>
            <a:ext cx="7631431" cy="12098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@Stump4TrumpPAC: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@</a:t>
            </a:r>
            <a:r>
              <a:rPr lang="en-US" sz="2400" dirty="0" err="1"/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https://</a:t>
            </a:r>
            <a:r>
              <a:rPr lang="en-US" sz="2400" dirty="0" err="1"/>
              <a:t>t.co</a:t>
            </a:r>
            <a:r>
              <a:rPr lang="en-US" sz="2400" dirty="0"/>
              <a:t>/1F3bgH17Jv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13994</TotalTime>
  <Words>282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Light</vt:lpstr>
      <vt:lpstr>Office Theme</vt:lpstr>
      <vt:lpstr>Event Extraction</vt:lpstr>
      <vt:lpstr>Simple Motivating Example</vt:lpstr>
      <vt:lpstr>(More Complex) Motivating Example</vt:lpstr>
      <vt:lpstr>An Example Workflow</vt:lpstr>
      <vt:lpstr>A Second Workflow</vt:lpstr>
      <vt:lpstr>Classification of Techniques</vt:lpstr>
      <vt:lpstr>Hands-on</vt:lpstr>
      <vt:lpstr>Open Research Issues</vt:lpstr>
      <vt:lpstr>Event Detection in Twitter: Examples</vt:lpstr>
      <vt:lpstr>Event Detection in Twitter: A Taxonomy of Techniques</vt:lpstr>
      <vt:lpstr>Detection Techniques and Feature Representation</vt:lpstr>
      <vt:lpstr>Cont’d</vt:lpstr>
      <vt:lpstr>Hands-on</vt:lpstr>
      <vt:lpstr>Open Research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154</cp:revision>
  <dcterms:created xsi:type="dcterms:W3CDTF">2018-03-07T10:04:08Z</dcterms:created>
  <dcterms:modified xsi:type="dcterms:W3CDTF">2018-04-18T01:53:57Z</dcterms:modified>
</cp:coreProperties>
</file>