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66" r:id="rId2"/>
    <p:sldId id="373" r:id="rId3"/>
    <p:sldId id="377" r:id="rId4"/>
    <p:sldId id="374" r:id="rId5"/>
    <p:sldId id="375" r:id="rId6"/>
    <p:sldId id="376" r:id="rId7"/>
    <p:sldId id="37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 [6]" lastIdx="1" clrIdx="0"/>
  <p:cmAuthor id="2" name="Microsoft Office User" initials="Office [7]" lastIdx="1" clrIdx="1"/>
  <p:cmAuthor id="3" name="Microsoft Office User" initials="Office [8]" lastIdx="1" clrIdx="2"/>
  <p:cmAuthor id="4" name="Microsoft Office User" initials="Office [9]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056"/>
    <a:srgbClr val="A5C6B4"/>
    <a:srgbClr val="F8060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4" autoAdjust="0"/>
    <p:restoredTop sz="92605" autoAdjust="0"/>
  </p:normalViewPr>
  <p:slideViewPr>
    <p:cSldViewPr snapToGrid="0">
      <p:cViewPr>
        <p:scale>
          <a:sx n="93" d="100"/>
          <a:sy n="93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256C8-1BA4-4200-90F3-9413893DDEA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0FAC-92B7-4344-B8CE-D78B9752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1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9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41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03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6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30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48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4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3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5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5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A2F6-2F19-4AE6-AE33-E09CFF174DCA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28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Visualizations and End-to-End Systems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48408" y="4902822"/>
            <a:ext cx="1065097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Collect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1090" y="4902822"/>
            <a:ext cx="1065097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Analyse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53772" y="4902822"/>
            <a:ext cx="1447254" cy="6109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Understand &amp; </a:t>
            </a:r>
            <a:r>
              <a:rPr lang="en-GB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Visualise</a:t>
            </a:r>
          </a:p>
        </p:txBody>
      </p:sp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>
            <a:off x="2913505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016187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 txBox="1">
            <a:spLocks/>
          </p:cNvSpPr>
          <p:nvPr/>
        </p:nvSpPr>
        <p:spPr>
          <a:xfrm>
            <a:off x="1757640" y="5610895"/>
            <a:ext cx="1155865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Gather</a:t>
            </a:r>
            <a:r>
              <a:rPr lang="en-GB" sz="1400" dirty="0">
                <a:cs typeface="Roboto Light"/>
              </a:rPr>
              <a:t> data from various information sources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3687071" y="5610895"/>
            <a:ext cx="1593134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Extract</a:t>
            </a:r>
            <a:r>
              <a:rPr lang="en-GB" sz="1400" dirty="0">
                <a:cs typeface="Roboto Light"/>
              </a:rPr>
              <a:t> key information, verify trustworthiness, classify, etc.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6100116" y="5610895"/>
            <a:ext cx="1354566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Connect </a:t>
            </a:r>
            <a:r>
              <a:rPr lang="en-GB" sz="1400" dirty="0">
                <a:cs typeface="Roboto Light"/>
              </a:rPr>
              <a:t>and</a:t>
            </a:r>
            <a:r>
              <a:rPr lang="en-GB" sz="1400" b="1" dirty="0">
                <a:cs typeface="Roboto Light"/>
              </a:rPr>
              <a:t> Visualise</a:t>
            </a:r>
            <a:r>
              <a:rPr lang="en-GB" sz="1400" dirty="0">
                <a:cs typeface="Roboto Light"/>
              </a:rPr>
              <a:t> information.</a:t>
            </a:r>
          </a:p>
        </p:txBody>
      </p:sp>
    </p:spTree>
    <p:extLst>
      <p:ext uri="{BB962C8B-B14F-4D97-AF65-F5344CB8AC3E}">
        <p14:creationId xmlns:p14="http://schemas.microsoft.com/office/powerpoint/2010/main" val="37119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FA740-88C2-4438-BE74-8C45FDCF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Ushahidi</a:t>
            </a:r>
            <a:endParaRPr lang="en-US" dirty="0"/>
          </a:p>
        </p:txBody>
      </p:sp>
      <p:pic>
        <p:nvPicPr>
          <p:cNvPr id="3074" name="Picture 2" descr="Image result for ushahid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09515"/>
            <a:ext cx="7904080" cy="446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9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FA740-88C2-4438-BE74-8C45FDCF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26" y="1489752"/>
            <a:ext cx="7826724" cy="425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FA740-88C2-4438-BE74-8C45FDCF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Data Visualization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23" y="1956927"/>
            <a:ext cx="8273667" cy="32544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42333" y="5838940"/>
            <a:ext cx="1542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 err="1" smtClean="0"/>
              <a:t>Brandwatch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489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FA740-88C2-4438-BE74-8C45FDCF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Data Visualization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2333" y="5838940"/>
            <a:ext cx="154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Crimson Hexagon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18087"/>
            <a:ext cx="7392318" cy="412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7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FA740-88C2-4438-BE74-8C45FDCF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Data Visualization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27922" y="6048260"/>
            <a:ext cx="183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Crimson Hexagon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66" y="1387481"/>
            <a:ext cx="7359267" cy="445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Platforms Demo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330910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13834</TotalTime>
  <Words>56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 Light</vt:lpstr>
      <vt:lpstr>Office Theme</vt:lpstr>
      <vt:lpstr>Visualizations and End-to-End Systems</vt:lpstr>
      <vt:lpstr>Ushahidi</vt:lpstr>
      <vt:lpstr>THOR</vt:lpstr>
      <vt:lpstr>Social Data Visualization</vt:lpstr>
      <vt:lpstr>Social Data Visualization</vt:lpstr>
      <vt:lpstr>Social Data Visualization</vt:lpstr>
      <vt:lpstr>Platforms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Gregoire.Burel</dc:creator>
  <cp:lastModifiedBy>Gregoire.Burel</cp:lastModifiedBy>
  <cp:revision>153</cp:revision>
  <dcterms:created xsi:type="dcterms:W3CDTF">2018-03-07T10:04:08Z</dcterms:created>
  <dcterms:modified xsi:type="dcterms:W3CDTF">2018-04-17T23:06:00Z</dcterms:modified>
</cp:coreProperties>
</file>