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02" r:id="rId19"/>
    <p:sldId id="303" r:id="rId20"/>
    <p:sldId id="309" r:id="rId21"/>
    <p:sldId id="376" r:id="rId22"/>
    <p:sldId id="378" r:id="rId23"/>
    <p:sldId id="375" r:id="rId24"/>
    <p:sldId id="289"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4" autoAdjust="0"/>
    <p:restoredTop sz="92605" autoAdjust="0"/>
  </p:normalViewPr>
  <p:slideViewPr>
    <p:cSldViewPr snapToGrid="0">
      <p:cViewPr>
        <p:scale>
          <a:sx n="93" d="100"/>
          <a:sy n="93" d="100"/>
        </p:scale>
        <p:origin x="10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7A2F6-2F19-4AE6-AE33-E09CFF174DCA}" type="datetimeFigureOut">
              <a:rPr lang="en-GB" smtClean="0"/>
              <a:t>18/04/2018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7A2F6-2F19-4AE6-AE33-E09CFF174DCA}" type="datetimeFigureOut">
              <a:rPr lang="en-GB" smtClean="0"/>
              <a:t>18/04/2018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7A2F6-2F19-4AE6-AE33-E09CFF174DCA}" type="datetimeFigureOut">
              <a:rPr lang="en-GB" smtClean="0"/>
              <a:t>18/04/2018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7A2F6-2F19-4AE6-AE33-E09CFF174DCA}" type="datetimeFigureOut">
              <a:rPr lang="en-GB" smtClean="0"/>
              <a:t>18/04/2018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7A2F6-2F19-4AE6-AE33-E09CFF174DCA}" type="datetimeFigureOut">
              <a:rPr lang="en-GB" smtClean="0"/>
              <a:t>18/04/2018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C7A2F6-2F19-4AE6-AE33-E09CFF174DCA}" type="datetimeFigureOut">
              <a:rPr lang="en-GB" smtClean="0"/>
              <a:t>18/04/2018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C7A2F6-2F19-4AE6-AE33-E09CFF174DCA}" type="datetimeFigureOut">
              <a:rPr lang="en-GB" smtClean="0"/>
              <a:t>18/04/2018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7A2F6-2F19-4AE6-AE33-E09CFF174DCA}" type="datetimeFigureOut">
              <a:rPr lang="en-GB" smtClean="0"/>
              <a:t>18/04/2018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tiff"/><Relationship Id="rId7" Type="http://schemas.openxmlformats.org/officeDocument/2006/relationships/image" Target="../media/image35.png"/><Relationship Id="rId2" Type="http://schemas.openxmlformats.org/officeDocument/2006/relationships/image" Target="../media/image30.tif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tiff"/><Relationship Id="rId4" Type="http://schemas.openxmlformats.org/officeDocument/2006/relationships/image" Target="../media/image3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a:t>
            </a:r>
            <a:r>
              <a:rPr lang="en-GB" dirty="0" smtClean="0"/>
              <a:t>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2"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95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95000"/>
                  </a:schemeClr>
                </a:solidFill>
              </a:rPr>
              <a:t>redcross</a:t>
            </a:r>
            <a:r>
              <a:rPr lang="en-GB" dirty="0">
                <a:solidFill>
                  <a:schemeClr val="bg1">
                    <a:lumMod val="95000"/>
                  </a:schemeClr>
                </a:solidFill>
              </a:rPr>
              <a:t>, text </a:t>
            </a:r>
            <a:r>
              <a:rPr lang="en-GB" dirty="0" err="1">
                <a:solidFill>
                  <a:schemeClr val="bg1">
                    <a:lumMod val="95000"/>
                  </a:schemeClr>
                </a:solidFill>
              </a:rPr>
              <a:t>redcross</a:t>
            </a:r>
            <a:r>
              <a:rPr lang="en-GB" dirty="0">
                <a:solidFill>
                  <a:schemeClr val="bg1">
                    <a:lumMod val="95000"/>
                  </a:schemeClr>
                </a:solidFill>
              </a:rPr>
              <a:t>, visiting flood, lurches fire, video explosion, deepens death, opposed flood, help flood, died explosions, marathon explosions, flood relief, </a:t>
            </a:r>
            <a:endParaRPr lang="en-GB" dirty="0">
              <a:solidFill>
                <a:schemeClr val="bg1">
                  <a:lumMod val="95000"/>
                </a:schemeClr>
              </a:solidFill>
            </a:endParaRPr>
          </a:p>
        </p:txBody>
      </p:sp>
      <p:pic>
        <p:nvPicPr>
          <p:cNvPr id="8" name="Picture 2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4180" y="2051310"/>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965" y="2907928"/>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p>
        </p:txBody>
      </p:sp>
      <p:sp>
        <p:nvSpPr>
          <p:cNvPr id="9" name="Title 8"/>
          <p:cNvSpPr>
            <a:spLocks noGrp="1"/>
          </p:cNvSpPr>
          <p:nvPr>
            <p:ph type="title"/>
          </p:nvPr>
        </p:nvSpPr>
        <p:spPr/>
        <p:txBody>
          <a:bodyPr/>
          <a:lstStyle/>
          <a:p>
            <a:r>
              <a:rPr lang="en-GB" dirty="0"/>
              <a:t>Filtering using Social Media APIs</a:t>
            </a:r>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a:t>
            </a:r>
            <a:r>
              <a:rPr lang="en-GB" sz="2400" dirty="0" smtClean="0"/>
              <a:t>:</a:t>
            </a:r>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2"/>
          <a:stretch>
            <a:fillRect/>
          </a:stretch>
        </p:blipFill>
        <p:spPr>
          <a:xfrm>
            <a:off x="6834807" y="1487141"/>
            <a:ext cx="1680543" cy="1191658"/>
          </a:xfrm>
          <a:prstGeom prst="rect">
            <a:avLst/>
          </a:prstGeom>
        </p:spPr>
      </p:pic>
      <p:pic>
        <p:nvPicPr>
          <p:cNvPr id="9" name="Picture 8"/>
          <p:cNvPicPr>
            <a:picLocks noChangeAspect="1"/>
          </p:cNvPicPr>
          <p:nvPr/>
        </p:nvPicPr>
        <p:blipFill>
          <a:blip r:embed="rId3"/>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4"/>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5"/>
          <a:stretch>
            <a:fillRect/>
          </a:stretch>
        </p:blipFill>
        <p:spPr>
          <a:xfrm>
            <a:off x="7130175" y="4924051"/>
            <a:ext cx="977058" cy="97705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951" y="5862534"/>
            <a:ext cx="780322" cy="138724"/>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non-trivial to be described by single entity or </a:t>
            </a:r>
            <a:r>
              <a:rPr lang="en-GB" sz="2400" dirty="0" smtClean="0"/>
              <a:t>keywords.</a:t>
            </a:r>
          </a:p>
          <a:p>
            <a:r>
              <a:rPr lang="en-GB" sz="2400" dirty="0" smtClean="0"/>
              <a:t>N-grams </a:t>
            </a:r>
            <a:r>
              <a:rPr lang="en-GB" sz="2400" dirty="0"/>
              <a:t>or bag of words do not directly contain semantic </a:t>
            </a:r>
            <a:r>
              <a:rPr lang="en-GB" sz="2400" dirty="0" smtClean="0"/>
              <a:t>information.</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err="1"/>
              <a:t>Olteanu</a:t>
            </a:r>
            <a:r>
              <a:rPr lang="en-GB" sz="2000" dirty="0"/>
              <a:t> et al, 2014]</a:t>
            </a:r>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err="1"/>
              <a:t>Olteanu</a:t>
            </a:r>
            <a:r>
              <a:rPr lang="en-GB" sz="2000" dirty="0"/>
              <a:t> et al, 2014]</a:t>
            </a:r>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 xmlns:a16="http://schemas.microsoft.com/office/drawing/2014/main" val="20000"/>
                    </a:ext>
                  </a:extLst>
                </a:gridCol>
                <a:gridCol w="1212397">
                  <a:extLst>
                    <a:ext uri="{9D8B030D-6E8A-4147-A177-3AD203B41FA5}">
                      <a16:colId xmlns="" xmlns:a16="http://schemas.microsoft.com/office/drawing/2014/main" val="20001"/>
                    </a:ext>
                  </a:extLst>
                </a:gridCol>
                <a:gridCol w="1255836">
                  <a:extLst>
                    <a:ext uri="{9D8B030D-6E8A-4147-A177-3AD203B41FA5}">
                      <a16:colId xmlns="" xmlns:a16="http://schemas.microsoft.com/office/drawing/2014/main" val="20002"/>
                    </a:ext>
                  </a:extLst>
                </a:gridCol>
                <a:gridCol w="944593">
                  <a:extLst>
                    <a:ext uri="{9D8B030D-6E8A-4147-A177-3AD203B41FA5}">
                      <a16:colId xmlns="" xmlns:a16="http://schemas.microsoft.com/office/drawing/2014/main" val="20003"/>
                    </a:ext>
                  </a:extLst>
                </a:gridCol>
                <a:gridCol w="1863306">
                  <a:extLst>
                    <a:ext uri="{9D8B030D-6E8A-4147-A177-3AD203B41FA5}">
                      <a16:colId xmlns="" xmlns:a16="http://schemas.microsoft.com/office/drawing/2014/main" val="20004"/>
                    </a:ext>
                  </a:extLst>
                </a:gridCol>
                <a:gridCol w="969547">
                  <a:extLst>
                    <a:ext uri="{9D8B030D-6E8A-4147-A177-3AD203B41FA5}">
                      <a16:colId xmlns="" xmlns:a16="http://schemas.microsoft.com/office/drawing/2014/main"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13896</TotalTime>
  <Words>1893</Words>
  <Application>Microsoft Office PowerPoint</Application>
  <PresentationFormat>On-screen Show (4:3)</PresentationFormat>
  <Paragraphs>300</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Roboto Light</vt:lpstr>
      <vt:lpstr>Roboto Mono for Powerline</vt:lpstr>
      <vt:lpstr>Office Theme</vt:lpstr>
      <vt:lpstr>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167</cp:revision>
  <dcterms:created xsi:type="dcterms:W3CDTF">2018-03-07T10:04:08Z</dcterms:created>
  <dcterms:modified xsi:type="dcterms:W3CDTF">2018-04-18T01:45:16Z</dcterms:modified>
</cp:coreProperties>
</file>