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2" r:id="rId2"/>
    <p:sldId id="333" r:id="rId3"/>
    <p:sldId id="334" r:id="rId4"/>
    <p:sldId id="346" r:id="rId5"/>
    <p:sldId id="340" r:id="rId6"/>
    <p:sldId id="335" r:id="rId7"/>
    <p:sldId id="336" r:id="rId8"/>
    <p:sldId id="337" r:id="rId9"/>
    <p:sldId id="341" r:id="rId10"/>
    <p:sldId id="342" r:id="rId11"/>
    <p:sldId id="343" r:id="rId12"/>
    <p:sldId id="339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 autoAdjust="0"/>
    <p:restoredTop sz="92594" autoAdjust="0"/>
  </p:normalViewPr>
  <p:slideViewPr>
    <p:cSldViewPr snapToGrid="0">
      <p:cViewPr varScale="1">
        <p:scale>
          <a:sx n="150" d="100"/>
          <a:sy n="150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Techniques and 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C8D744-821F-442B-8D37-F20DB154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68489"/>
            <a:ext cx="8591932" cy="35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accurate filtering</a:t>
            </a:r>
          </a:p>
          <a:p>
            <a:r>
              <a:rPr lang="en-US"/>
              <a:t>Improved techniques to combine and analyze information from multiple sources and languages</a:t>
            </a:r>
          </a:p>
          <a:p>
            <a:r>
              <a:rPr lang="en-US"/>
              <a:t>Enhanced summarization and visualization</a:t>
            </a:r>
          </a:p>
          <a:p>
            <a:r>
              <a:rPr lang="en-US"/>
              <a:t>Non-static and non-stationarity assumptions</a:t>
            </a:r>
          </a:p>
          <a:p>
            <a:r>
              <a:rPr lang="en-US"/>
              <a:t>More principled and robust evaluations</a:t>
            </a:r>
          </a:p>
        </p:txBody>
      </p:sp>
    </p:spTree>
    <p:extLst>
      <p:ext uri="{BB962C8B-B14F-4D97-AF65-F5344CB8AC3E}">
        <p14:creationId xmlns:p14="http://schemas.microsoft.com/office/powerpoint/2010/main" val="3569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CCFEC6-9813-4E58-B12C-F055AF0312C0}"/>
              </a:ext>
            </a:extLst>
          </p:cNvPr>
          <p:cNvSpPr txBox="1"/>
          <p:nvPr/>
        </p:nvSpPr>
        <p:spPr>
          <a:xfrm>
            <a:off x="1460501" y="5766088"/>
            <a:ext cx="616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Event 1 provides </a:t>
            </a:r>
            <a:r>
              <a:rPr lang="en-US" sz="3200" b="1"/>
              <a:t>context</a:t>
            </a:r>
            <a:r>
              <a:rPr lang="en-US" sz="32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849605-0246-411E-A2F1-308CC50FEB7C}"/>
              </a:ext>
            </a:extLst>
          </p:cNvPr>
          <p:cNvSpPr txBox="1"/>
          <p:nvPr/>
        </p:nvSpPr>
        <p:spPr>
          <a:xfrm>
            <a:off x="1527215" y="2055362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&lt;Entities and spatio-temporal info are italicized&gt;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CF79A2-9503-4AD1-9E75-1E1A5C9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Second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4BCA5-E0C5-4BB0-88EE-29E619BE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7689"/>
            <a:ext cx="7547943" cy="4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233614"/>
            <a:ext cx="8455250" cy="4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14006</TotalTime>
  <Words>326</Words>
  <Application>Microsoft Macintosh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Roboto Light</vt:lpstr>
      <vt:lpstr>Office Theme</vt:lpstr>
      <vt:lpstr>Event Extraction</vt:lpstr>
      <vt:lpstr>Simple Motivating Example</vt:lpstr>
      <vt:lpstr>(More Complex) Motivating Example</vt:lpstr>
      <vt:lpstr>In Social Media…</vt:lpstr>
      <vt:lpstr>Event Detection in Twitter: Examples</vt:lpstr>
      <vt:lpstr>An Example Workflow</vt:lpstr>
      <vt:lpstr>A Second Workflow</vt:lpstr>
      <vt:lpstr>Classification of Techniques</vt:lpstr>
      <vt:lpstr>Event Detection in Twitter: A Taxonomy</vt:lpstr>
      <vt:lpstr>Detection Techniques and Feature Representation</vt:lpstr>
      <vt:lpstr>Cont’d</vt:lpstr>
      <vt:lpstr>Open Research Issues</vt:lpstr>
      <vt:lpstr>Open Research Issues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157</cp:revision>
  <dcterms:created xsi:type="dcterms:W3CDTF">2018-03-07T10:04:08Z</dcterms:created>
  <dcterms:modified xsi:type="dcterms:W3CDTF">2018-04-18T20:18:38Z</dcterms:modified>
</cp:coreProperties>
</file>