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66" r:id="rId2"/>
    <p:sldId id="373" r:id="rId3"/>
    <p:sldId id="377" r:id="rId4"/>
    <p:sldId id="374" r:id="rId5"/>
    <p:sldId id="375" r:id="rId6"/>
    <p:sldId id="376" r:id="rId7"/>
    <p:sldId id="379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 [6]" lastIdx="1" clrIdx="0"/>
  <p:cmAuthor id="2" name="Microsoft Office User" initials="Office [7]" lastIdx="1" clrIdx="1"/>
  <p:cmAuthor id="3" name="Microsoft Office User" initials="Office [8]" lastIdx="1" clrIdx="2"/>
  <p:cmAuthor id="4" name="Microsoft Office User" initials="Office [9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2594" autoAdjust="0"/>
  </p:normalViewPr>
  <p:slideViewPr>
    <p:cSldViewPr snapToGrid="0">
      <p:cViewPr varScale="1">
        <p:scale>
          <a:sx n="61" d="100"/>
          <a:sy n="61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Hashviz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72CC-06FC-4E71-B0E5-9089A2833916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F7F0-BA49-47BA-9D08-29D7BC138DE9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2BE6-7975-49D3-BAD4-DD34A6C45AEC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5C0-79B3-444E-9257-6B27128175CD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52A-5F02-4FCE-A450-0E45BFD0870E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795A-7EF6-46A5-BBFB-9EA255734A13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547-2F0D-4D46-9201-66F8A2163DD4}" type="datetime1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847-162F-4B4B-97DA-5E6CCC9AC169}" type="datetime1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2DDF-3A88-40EA-850B-8A28206A4DE2}" type="datetime1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EF1-5CE4-41FB-8FE1-5E410DE061A2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8D90-C086-4AED-9781-FF65B81D5682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D62B-B867-4E2E-9A86-51E1299ED9B8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SMASAC - Visualizations, End-to-End Systems and 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GB" dirty="0" smtClean="0"/>
              <a:t>GRÉGOIRE BUREL, MAYANK KEJRIWAL AND </a:t>
            </a:r>
            <a:r>
              <a:rPr lang="en-GB" u="sng" dirty="0" smtClean="0"/>
              <a:t>PRASHANT KHARE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9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Ushahidi</a:t>
            </a:r>
            <a:endParaRPr lang="en-US" dirty="0"/>
          </a:p>
        </p:txBody>
      </p:sp>
      <p:pic>
        <p:nvPicPr>
          <p:cNvPr id="3074" name="Picture 2" descr="Image result for ushah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09515"/>
            <a:ext cx="7904080" cy="44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2" y="2470251"/>
            <a:ext cx="7868288" cy="4282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044" y="1285358"/>
            <a:ext cx="839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/>
              <a:t>THOR stands for Text-enabled Humanitarian Operations in Real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/>
              <a:t>Developed under the DARPA LORELEI program to assist in situational awareness in low-resource regions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/>
              <a:t>Come check out our demo on Uighyur dataset, and 2015 Nepal Earthquake Twitter dataset!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" y="1956927"/>
            <a:ext cx="8273667" cy="3254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2333" y="5838940"/>
            <a:ext cx="15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Brandwatch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2333" y="5838940"/>
            <a:ext cx="15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18087"/>
            <a:ext cx="7392318" cy="41208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FA740-88C2-4438-BE74-8C45FDC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Data Visualization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7922" y="6048260"/>
            <a:ext cx="18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Crimson Hexagon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6" y="1387481"/>
            <a:ext cx="7359267" cy="44514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Hashtags contain a lot of important semantic information explicitly tagged by users</a:t>
            </a:r>
          </a:p>
          <a:p>
            <a:r>
              <a:rPr lang="en-US"/>
              <a:t>How do we visualize and ‘play with’ hashtags from an arbitrary multi-million tweet corpus collected in the aftermath of the disaster?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3694" y="4918364"/>
            <a:ext cx="143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6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Platforms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3091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13946</TotalTime>
  <Words>155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Office Theme</vt:lpstr>
      <vt:lpstr>SMASAC - Visualizations, End-to-End Systems and Conclusion</vt:lpstr>
      <vt:lpstr>Ushahidi</vt:lpstr>
      <vt:lpstr>THOR</vt:lpstr>
      <vt:lpstr>Social Data Visualization</vt:lpstr>
      <vt:lpstr>Social Data Visualization</vt:lpstr>
      <vt:lpstr>Social Data Visualization</vt:lpstr>
      <vt:lpstr>HashViz</vt:lpstr>
      <vt:lpstr>Platforms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158</cp:revision>
  <dcterms:created xsi:type="dcterms:W3CDTF">2018-03-07T10:04:08Z</dcterms:created>
  <dcterms:modified xsi:type="dcterms:W3CDTF">2018-04-20T13:11:43Z</dcterms:modified>
</cp:coreProperties>
</file>