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4184-25E2-48F0-B155-46A7C4A31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D327-12AF-4FBC-AB36-06DE7913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5C1D-C4A7-4F1D-A8C0-1881E621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0BDA-A3FE-4666-8E9D-48916660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2A9-F0B3-41EF-B366-A498A9C9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FCE4-955A-456B-9610-525F98B8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AD1C6-E55C-41D6-B2B8-E158550E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3DE7-15BF-492B-994C-97655B66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D648-BE1F-4DDA-A469-82521F50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621D-6C07-4DCE-BF34-E0D8725C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3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D533-2DED-4E9F-A907-B17C5F3D7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9F91-48DE-473C-845C-57F0AA16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C260-0652-4196-A6B4-41818124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4733-1A26-4097-A263-828EC621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4D3-23AA-421F-982D-260D090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121C-A60F-4AF3-9273-AFE09B58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0C51-4A35-46F0-8AF9-9E3188B9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739C-C071-40D5-9F07-FEC10427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F214-F398-41FC-9A3C-C49DC354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28B7-2CD1-45F3-B79F-0C224389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6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8C3-F26A-40E3-8DC3-F5177D31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207E3-8C96-4E7B-84EB-6EF87FA7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E410-C87E-4571-97A3-E576227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B531-C337-45E9-A2CF-8D46E87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0072-9704-487D-A413-B584EC18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4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15E4-BA2E-4985-B26F-6CE23B11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42DF-D13F-4529-B9C7-72BEDAF5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E1D0E-8802-488B-B340-2F968261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7B9D-06D5-4A88-A495-9B836B2B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9941-3ACE-47D3-80A2-49BE6757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6C2EB-E22B-4F7E-B5CC-43843E41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8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9CB8-9EF4-4A95-B4BA-15CA205C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9E22-5253-4FA2-81ED-843246204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4DC6F-9276-4D3C-B55D-9F6066989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6465C-2A33-4854-9882-322754568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5213-0F9D-423D-A097-D3DC1233E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FAA76-BD3F-4BEE-BB62-1F0E5727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C7E1-3ECF-4137-BFA9-EBD9CBA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C026F-F5F3-41F7-87F9-4EF8E6B6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2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2C48-B5CB-4423-B341-F9D3881B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1B2B-1D20-4F72-8670-D98D150D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F9385-4645-4436-99D9-46B1ABA5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62D7-18A9-4739-AC83-30EE558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5D05D-8FEA-4A6E-B70B-71AF1AE7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12D3C-A80F-495B-BB81-2D9FFA8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6B02D-4911-465F-98AC-03143D3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511B-8850-4D60-8C0E-05D42908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5C65-7E68-4DB5-8306-13421DE0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E7093-791C-48AB-B094-41FE038A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2864-3A52-4370-B53F-8739B112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ADECD-D45B-4644-9313-42A89B8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00EC-0987-43F1-8B35-35AAE9A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3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C7D5-6CA3-4A3C-B564-2FDC007D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0305C-46EF-4088-9094-D5377FDB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B97E8-6A6D-4D1B-81B6-C8CD6E380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C7C9-D0C4-4F29-B399-B81028FD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E377-37D1-4035-A73B-E70D1C7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4F9EE-8AC8-4B91-9A48-9D567FB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C0109-4A93-4336-8968-0F4A9B4A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8C60-6F75-45DE-B680-B9E05227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CE67-26F0-425A-8B7E-8D285DD08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5A28-4597-482A-9832-0F784FFFCAD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1CE6-DD79-478E-90F0-193F8D88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79AB-60C7-405C-BFA5-19317038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D803-C7D1-44DE-99E3-FC3668008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73C-D5C9-4920-A6F4-141269B35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the git status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ED4D5-C8AA-411C-B9A3-EB7AD6747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to learn git step </a:t>
            </a:r>
            <a:r>
              <a:rPr lang="en-US"/>
              <a:t>by step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7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 the git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git status</dc:title>
  <dc:creator>Mr. DISHANT VISHWAKARMA</dc:creator>
  <cp:lastModifiedBy>Mr. DISHANT VISHWAKARMA</cp:lastModifiedBy>
  <cp:revision>1</cp:revision>
  <dcterms:created xsi:type="dcterms:W3CDTF">2021-10-19T14:35:49Z</dcterms:created>
  <dcterms:modified xsi:type="dcterms:W3CDTF">2021-10-19T14:36:17Z</dcterms:modified>
</cp:coreProperties>
</file>