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F3ehciyNFl894QqO9hNq7Hz/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4" name="Google Shape;2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" name="Google Shape;31;p15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7" name="Google Shape;127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5" name="Google Shape;135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6" name="Google Shape;136;p24"/>
          <p:cNvSpPr txBox="1"/>
          <p:nvPr>
            <p:ph type="title"/>
          </p:nvPr>
        </p:nvSpPr>
        <p:spPr>
          <a:xfrm>
            <a:off x="1154956" y="4966674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154956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 showMasterSp="0">
  <p:cSld name="Título y descripció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5" name="Google Shape;145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3" name="Google Shape;153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4" name="Google Shape;154;p25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6" name="Google Shape;156;p2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 showMasterSp="0">
  <p:cSld name="Cita con descripció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2" name="Google Shape;162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0" name="Google Shape;170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1" name="Google Shape;171;p26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6" name="Google Shape;176;p2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 showMasterSp="0">
  <p:cSld name="Tarjeta de nombr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2" name="Google Shape;182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0" name="Google Shape;190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1" name="Google Shape;191;p27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1" name="Google Shape;201;p28"/>
          <p:cNvSpPr txBox="1"/>
          <p:nvPr>
            <p:ph idx="3" type="body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2" name="Google Shape;202;p28"/>
          <p:cNvSpPr txBox="1"/>
          <p:nvPr>
            <p:ph idx="4" type="body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4" name="Google Shape;204;p28"/>
          <p:cNvSpPr txBox="1"/>
          <p:nvPr>
            <p:ph idx="6" type="body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2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3" name="Google Shape;213;p29"/>
          <p:cNvSpPr/>
          <p:nvPr>
            <p:ph idx="2" type="pic"/>
          </p:nvPr>
        </p:nvSpPr>
        <p:spPr>
          <a:xfrm>
            <a:off x="1334552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3" type="body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5" name="Google Shape;215;p29"/>
          <p:cNvSpPr txBox="1"/>
          <p:nvPr>
            <p:ph idx="4" type="body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6" name="Google Shape;216;p29"/>
          <p:cNvSpPr/>
          <p:nvPr>
            <p:ph idx="5" type="pic"/>
          </p:nvPr>
        </p:nvSpPr>
        <p:spPr>
          <a:xfrm>
            <a:off x="4748463" y="2603500"/>
            <a:ext cx="2691241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6" type="body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8" name="Google Shape;218;p29"/>
          <p:cNvSpPr txBox="1"/>
          <p:nvPr>
            <p:ph idx="7" type="body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9" name="Google Shape;219;p29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9" type="body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1" name="Google Shape;221;p29"/>
          <p:cNvCxnSpPr/>
          <p:nvPr/>
        </p:nvCxnSpPr>
        <p:spPr>
          <a:xfrm>
            <a:off x="4388153" y="2603500"/>
            <a:ext cx="0" cy="351759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9"/>
          <p:cNvCxnSpPr/>
          <p:nvPr/>
        </p:nvCxnSpPr>
        <p:spPr>
          <a:xfrm>
            <a:off x="7801905" y="2603500"/>
            <a:ext cx="0" cy="34925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154953" y="973668"/>
            <a:ext cx="8825660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 rot="5400000">
            <a:off x="3827511" y="-69056"/>
            <a:ext cx="3416300" cy="87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34" name="Google Shape;234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3" name="Google Shape;243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4" name="Google Shape;244;p31"/>
          <p:cNvSpPr txBox="1"/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5" name="Google Shape;45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4" name="Google Shape;54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17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19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9" name="Google Shape;89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8" name="Google Shape;98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9" name="Google Shape;99;p22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8" name="Google Shape;108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2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8" name="Google Shape;118;p23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" name="Google Shape;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"/>
          <p:cNvSpPr txBox="1"/>
          <p:nvPr>
            <p:ph type="ctrTitle"/>
          </p:nvPr>
        </p:nvSpPr>
        <p:spPr>
          <a:xfrm>
            <a:off x="5695061" y="2457450"/>
            <a:ext cx="5428551" cy="19375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en-US"/>
              <a:t>Hito N°2 – As You Wish</a:t>
            </a:r>
            <a:endParaRPr b="1"/>
          </a:p>
        </p:txBody>
      </p:sp>
      <p:sp>
        <p:nvSpPr>
          <p:cNvPr id="255" name="Google Shape;255;p1"/>
          <p:cNvSpPr txBox="1"/>
          <p:nvPr>
            <p:ph idx="1" type="subTitle"/>
          </p:nvPr>
        </p:nvSpPr>
        <p:spPr>
          <a:xfrm>
            <a:off x="5695061" y="4591665"/>
            <a:ext cx="5428551" cy="162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 u="sng">
                <a:latin typeface="Arabic Typesetting"/>
                <a:ea typeface="Arabic Typesetting"/>
                <a:cs typeface="Arabic Typesetting"/>
                <a:sym typeface="Arabic Typesetting"/>
              </a:rPr>
              <a:t>INTEGRANTES DEL PROYECTO: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Arabic Typesetting"/>
                <a:ea typeface="Arabic Typesetting"/>
                <a:cs typeface="Arabic Typesetting"/>
                <a:sym typeface="Arabic Typesetting"/>
              </a:rPr>
              <a:t>VICENTE DÍAZ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Arabic Typesetting"/>
                <a:ea typeface="Arabic Typesetting"/>
                <a:cs typeface="Arabic Typesetting"/>
                <a:sym typeface="Arabic Typesetting"/>
              </a:rPr>
              <a:t>CRISTÓBAL OLAVE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Arabic Typesetting"/>
                <a:ea typeface="Arabic Typesetting"/>
                <a:cs typeface="Arabic Typesetting"/>
                <a:sym typeface="Arabic Typesetting"/>
              </a:rPr>
              <a:t>ALDANA BRAVO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</a:pPr>
            <a:r>
              <a:rPr lang="en-US" sz="1400">
                <a:latin typeface="Arabic Typesetting"/>
                <a:ea typeface="Arabic Typesetting"/>
                <a:cs typeface="Arabic Typesetting"/>
                <a:sym typeface="Arabic Typesetting"/>
              </a:rPr>
              <a:t>ERNESTO LAGOS</a:t>
            </a:r>
            <a:endParaRPr/>
          </a:p>
        </p:txBody>
      </p:sp>
      <p:grpSp>
        <p:nvGrpSpPr>
          <p:cNvPr id="256" name="Google Shape;256;p1"/>
          <p:cNvGrpSpPr/>
          <p:nvPr/>
        </p:nvGrpSpPr>
        <p:grpSpPr>
          <a:xfrm>
            <a:off x="423335" y="384431"/>
            <a:ext cx="5124467" cy="6071404"/>
            <a:chOff x="423335" y="384431"/>
            <a:chExt cx="5124467" cy="6071404"/>
          </a:xfrm>
        </p:grpSpPr>
        <p:sp>
          <p:nvSpPr>
            <p:cNvPr id="257" name="Google Shape;257;p1"/>
            <p:cNvSpPr/>
            <p:nvPr/>
          </p:nvSpPr>
          <p:spPr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 flipH="1" rot="5400000">
              <a:off x="170217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9" name="Google Shape;259;p1"/>
            <p:cNvSpPr/>
            <p:nvPr/>
          </p:nvSpPr>
          <p:spPr>
            <a:xfrm flipH="1" rot="5677511">
              <a:off x="3545327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s You Wish - Habana Salsa - BuscaDanza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764" y="1665878"/>
            <a:ext cx="3526244" cy="352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10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93" name="Google Shape;39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0" name="Google Shape;40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0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Estados</a:t>
            </a:r>
            <a:br>
              <a:rPr b="0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1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(Administrador)</a:t>
            </a:r>
            <a:endParaRPr/>
          </a:p>
        </p:txBody>
      </p:sp>
      <p:grpSp>
        <p:nvGrpSpPr>
          <p:cNvPr id="402" name="Google Shape;402;p10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403" name="Google Shape;403;p10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05" name="Google Shape;405;p10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6" name="Google Shape;40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00" y="771500"/>
            <a:ext cx="7424748" cy="508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12" name="Google Shape;41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19" name="Google Shape;419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"/>
          <p:cNvSpPr txBox="1"/>
          <p:nvPr>
            <p:ph type="title"/>
          </p:nvPr>
        </p:nvSpPr>
        <p:spPr>
          <a:xfrm>
            <a:off x="1154954" y="5473837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0" i="0" lang="en-US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Despliegue</a:t>
            </a:r>
            <a:endParaRPr b="0" i="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1" name="Google Shape;42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25" y="682738"/>
            <a:ext cx="90487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27" name="Google Shape;42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34" name="Google Shape;434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2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Century Gothic"/>
              <a:buNone/>
            </a:pPr>
            <a:r>
              <a:rPr b="0" i="0" lang="en-US" sz="3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Trazabilidad Historia-Componente</a:t>
            </a:r>
            <a:endParaRPr/>
          </a:p>
        </p:txBody>
      </p:sp>
      <p:grpSp>
        <p:nvGrpSpPr>
          <p:cNvPr id="436" name="Google Shape;436;p12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437" name="Google Shape;437;p12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39" name="Google Shape;439;p12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0" name="Google Shape;44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50" y="1024825"/>
            <a:ext cx="7813203" cy="46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6" name="Google Shape;446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53" name="Google Shape;45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55" name="Google Shape;455;p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56" name="Google Shape;456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65" name="Google Shape;4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66" name="Google Shape;466;p13"/>
          <p:cNvSpPr txBox="1"/>
          <p:nvPr>
            <p:ph type="title"/>
          </p:nvPr>
        </p:nvSpPr>
        <p:spPr>
          <a:xfrm>
            <a:off x="5232771" y="437513"/>
            <a:ext cx="6232398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entury Gothic"/>
              <a:buNone/>
            </a:pPr>
            <a:r>
              <a:rPr lang="en-US" sz="6600">
                <a:solidFill>
                  <a:schemeClr val="dk2"/>
                </a:solidFill>
              </a:rPr>
              <a:t>Palabras Finales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6" name="Google Shape;266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3" name="Google Shape;273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"/>
          <p:cNvSpPr txBox="1"/>
          <p:nvPr>
            <p:ph type="title"/>
          </p:nvPr>
        </p:nvSpPr>
        <p:spPr>
          <a:xfrm>
            <a:off x="1154954" y="5002709"/>
            <a:ext cx="8825658" cy="1040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BackLog:</a:t>
            </a:r>
            <a:br>
              <a:rPr lang="en-US" sz="3200"/>
            </a:br>
            <a:r>
              <a:rPr lang="en-US" sz="3200"/>
              <a:t>Historia de Usuario</a:t>
            </a:r>
            <a:endParaRPr sz="3200"/>
          </a:p>
        </p:txBody>
      </p:sp>
      <p:pic>
        <p:nvPicPr>
          <p:cNvPr descr="Captura de pantalla de un celular con letras&#10;&#10;Descripción generada automáticamente" id="275" name="Google Shape;2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3540" y="521162"/>
            <a:ext cx="7748487" cy="43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Modelos 4+1:</a:t>
            </a:r>
            <a:endParaRPr/>
          </a:p>
        </p:txBody>
      </p:sp>
      <p:sp>
        <p:nvSpPr>
          <p:cNvPr id="281" name="Google Shape;281;p3"/>
          <p:cNvSpPr txBox="1"/>
          <p:nvPr>
            <p:ph idx="1" type="body"/>
          </p:nvPr>
        </p:nvSpPr>
        <p:spPr>
          <a:xfrm>
            <a:off x="1154955" y="2603500"/>
            <a:ext cx="8761412" cy="260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/>
              <a:t>Diagrama de Clases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/>
              <a:t>Diagrama de Base de Datos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/>
              <a:t>Diagrama de Secuencias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/>
              <a:t>Diagrama de Componentes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/>
              <a:t>Diagrama de Estados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/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87" name="Google Shape;287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94" name="Google Shape;29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Century Gothic"/>
              <a:buNone/>
            </a:pPr>
            <a:r>
              <a:rPr b="0" i="0" lang="en-US" sz="4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Clases</a:t>
            </a:r>
            <a:endParaRPr/>
          </a:p>
        </p:txBody>
      </p:sp>
      <p:grpSp>
        <p:nvGrpSpPr>
          <p:cNvPr id="296" name="Google Shape;296;p4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297" name="Google Shape;297;p4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9" name="Google Shape;299;p4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0" name="Google Shape;30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528"/>
            <a:ext cx="8038974" cy="639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6" name="Google Shape;306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3" name="Google Shape;313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"/>
          <p:cNvSpPr txBox="1"/>
          <p:nvPr>
            <p:ph type="title"/>
          </p:nvPr>
        </p:nvSpPr>
        <p:spPr>
          <a:xfrm>
            <a:off x="649452" y="4932182"/>
            <a:ext cx="10893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Bases de Datos</a:t>
            </a:r>
            <a:endParaRPr b="0" i="0" sz="38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5" name="Google Shape;31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100" y="538225"/>
            <a:ext cx="8553776" cy="480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21" name="Google Shape;321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8" name="Google Shape;328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80"/>
              <a:buFont typeface="Century Gothic"/>
              <a:buNone/>
            </a:pPr>
            <a:r>
              <a:rPr b="0" i="0" lang="en-US" sz="378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Secuencias</a:t>
            </a:r>
            <a:br>
              <a:rPr b="0" i="0" lang="en-US" sz="378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79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(Profesor)</a:t>
            </a:r>
            <a:endParaRPr/>
          </a:p>
        </p:txBody>
      </p:sp>
      <p:grpSp>
        <p:nvGrpSpPr>
          <p:cNvPr id="330" name="Google Shape;330;p6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31" name="Google Shape;331;p6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33" name="Google Shape;333;p6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4" name="Google Shape;3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2717"/>
            <a:ext cx="8038974" cy="429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40" name="Google Shape;340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47" name="Google Shape;347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7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80"/>
              <a:buFont typeface="Century Gothic"/>
              <a:buNone/>
            </a:pPr>
            <a:r>
              <a:rPr b="0" i="0" lang="en-US" sz="378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Secuencias</a:t>
            </a:r>
            <a:br>
              <a:rPr b="0" i="0" lang="en-US" sz="378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79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(Administrador)</a:t>
            </a:r>
            <a:endParaRPr/>
          </a:p>
        </p:txBody>
      </p:sp>
      <p:grpSp>
        <p:nvGrpSpPr>
          <p:cNvPr id="349" name="Google Shape;349;p7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50" name="Google Shape;350;p7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2" name="Google Shape;352;p7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3" name="Google Shape;3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00" y="-8875"/>
            <a:ext cx="7634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59" name="Google Shape;359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66" name="Google Shape;366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8"/>
          <p:cNvSpPr txBox="1"/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b="0" i="0" lang="en-US" sz="3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Componentes</a:t>
            </a:r>
            <a:endParaRPr/>
          </a:p>
        </p:txBody>
      </p:sp>
      <p:grpSp>
        <p:nvGrpSpPr>
          <p:cNvPr id="368" name="Google Shape;368;p8"/>
          <p:cNvGrpSpPr/>
          <p:nvPr/>
        </p:nvGrpSpPr>
        <p:grpSpPr>
          <a:xfrm>
            <a:off x="423332" y="384432"/>
            <a:ext cx="8038974" cy="6071404"/>
            <a:chOff x="423332" y="384432"/>
            <a:chExt cx="8038974" cy="6071404"/>
          </a:xfrm>
        </p:grpSpPr>
        <p:sp>
          <p:nvSpPr>
            <p:cNvPr id="369" name="Google Shape;369;p8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71" name="Google Shape;371;p8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2" name="Google Shape;3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876" y="408975"/>
            <a:ext cx="4888349" cy="605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78" name="Google Shape;37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5" name="Google Shape;385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9"/>
          <p:cNvSpPr txBox="1"/>
          <p:nvPr>
            <p:ph type="title"/>
          </p:nvPr>
        </p:nvSpPr>
        <p:spPr>
          <a:xfrm>
            <a:off x="449975" y="588061"/>
            <a:ext cx="108930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b="0" i="0" lang="en-US" sz="3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4+1: Diagrama de Estados</a:t>
            </a:r>
            <a:br>
              <a:rPr b="0" i="0" lang="en-US" sz="3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(Profesor)</a:t>
            </a:r>
            <a:endParaRPr/>
          </a:p>
        </p:txBody>
      </p:sp>
      <p:pic>
        <p:nvPicPr>
          <p:cNvPr id="387" name="Google Shape;3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675" y="1334225"/>
            <a:ext cx="7058050" cy="48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a de reuniones Ion">
  <a:themeElements>
    <a:clrScheme name="Sala de reuniones 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2020-06-04T20:05:52Z</dcterms:created>
  <dc:creator>Vicente Diaz</dc:creator>
</cp:coreProperties>
</file>