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-81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15247-1766-4F17-87A4-D3E8A4DC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0E2742-5548-4A44-96E3-B34211C2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60160-7A1F-48A6-8D09-53EDA777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76CA1-3EAA-4034-9494-65A8E70E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B6756-EEC7-48CE-B7F5-50BE0093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50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3C30-C71C-45CF-A5C6-CA2E80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585D4F-0072-4CAC-8E3F-AA060A17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27D1-836E-4DD7-B45A-BB120564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6F2506-BF7C-4A30-BF15-DE94260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CF186-25E7-4391-975E-8DD81B9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23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3A93E6-FB50-42E3-B099-CEE989BE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747DFE-0E93-46DD-A894-1CC93DFB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A8C50-5F36-46ED-9812-FCDEC76A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E0A59-2425-482A-BFA2-58246600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7A1FE-E3C6-42C2-931A-B7E0CE73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42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B499-D320-4657-B45F-CD54A986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E7880-BD7F-4228-84E0-F2EA6CB7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71003-1ADB-41AE-89B3-59EF7D31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5A7E1-47D0-4A28-941E-64779E8D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EE30B-1C1E-4FDB-95ED-8D9DCF0F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284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9F92-EB12-4AE6-B965-05788637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F3ED4-A40B-42A0-BFF0-1FFEDD25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EBB7A-4422-4455-AC07-3C3E87DF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E05C9-0FC1-4DA5-9505-0BB11EB5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C375D-9C18-48AC-AB95-839106E5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2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6DA5A-DE5A-4652-B3DB-90B59FE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91082-92A9-48EA-B11C-461A339B1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40E00B-E418-4A0B-89BB-1247FC42F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F1CF9-415E-48AF-89C7-BC3A9175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5AEB77-8B7E-4023-8BFA-34512337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24ACD9-704D-4DB4-B4A1-7FC13E02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71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65D43-4BE4-4678-87F2-D792A0BA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F2E3A2-7AA7-4F27-9FCF-76478CF1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C975C8-9206-48E8-85F4-B8F9F9EF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1C8282-6057-4543-97B8-4FB75EAB2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4471C2-2029-434F-A72A-27A888AB4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2983D8-F111-4777-9C50-17BB3C01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845253-8AEF-4FE2-9C86-71442B8B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AEB287-3753-4DCB-A70A-C9E569C9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5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622BE-5279-4A44-B729-BFD34335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081CEB-CAD8-4FEF-84CE-86F9B7C1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230F45-93E3-4A7C-8DD4-7F971BDC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002003-18E9-4429-91E6-2D717339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3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8FB947-5715-4004-AB62-91BAFDC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5440F2-12CD-47D5-BB32-4B672BE3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B398ED-7428-49D9-A173-79866B09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1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D1056-4FAF-41AF-BD0A-EFEBACCB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17D03-F5E2-4278-B53A-8606B112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F83EDC-076A-4ABC-87A4-0161FF2FB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4E7E0-48CF-4437-BE29-0E172196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B4D756-8061-43C6-A973-745F2CB3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C37B0B-2999-4F9F-85B7-0C229E17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50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10CA-89C5-4796-970A-F29BD9AE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471B17-FC1E-43BA-917C-30C4CEA3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C8C444-B4E3-482A-A99E-D0268D3B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99C0E-4B75-4A4C-A363-EC079FF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E01272-8DC1-4210-AD09-4F21110B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575482-397B-4F66-8D61-207336C1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299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E07BDC-BF6A-4F58-9786-68FCA42A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95204-CF95-430B-B6F4-29896198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2B473-0BB6-4C88-AAA0-05CC08B7D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322E-7EA8-49CB-9148-14473CA26E07}" type="datetimeFigureOut">
              <a:rPr lang="es-CL" smtClean="0"/>
              <a:t>16-05-2020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44333-3B1A-4937-A510-6E8E1E5A7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D0F80-5C48-4791-BD7F-BBDDD8069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1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E20572-C111-4F54-BF67-30AEAE1A6789}"/>
              </a:ext>
            </a:extLst>
          </p:cNvPr>
          <p:cNvSpPr/>
          <p:nvPr/>
        </p:nvSpPr>
        <p:spPr>
          <a:xfrm>
            <a:off x="4020587" y="2689127"/>
            <a:ext cx="2676628" cy="15316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800" b="1" u="sng" dirty="0"/>
              <a:t>Lista de Alumnos</a:t>
            </a:r>
          </a:p>
          <a:p>
            <a:r>
              <a:rPr lang="es-CL" sz="800" dirty="0" err="1"/>
              <a:t>N°</a:t>
            </a:r>
            <a:r>
              <a:rPr lang="es-CL" sz="800" dirty="0"/>
              <a:t> de	</a:t>
            </a:r>
            <a:r>
              <a:rPr lang="es-CL" sz="800" dirty="0" err="1"/>
              <a:t>int</a:t>
            </a:r>
            <a:r>
              <a:rPr lang="es-CL" sz="800" dirty="0"/>
              <a:t> </a:t>
            </a:r>
          </a:p>
          <a:p>
            <a:r>
              <a:rPr lang="es-CL" sz="800" dirty="0"/>
              <a:t>Asistencia</a:t>
            </a:r>
          </a:p>
          <a:p>
            <a:r>
              <a:rPr lang="es-CL" sz="800" dirty="0" err="1"/>
              <a:t>N°</a:t>
            </a:r>
            <a:r>
              <a:rPr lang="es-CL" sz="800" dirty="0"/>
              <a:t> de	</a:t>
            </a:r>
            <a:r>
              <a:rPr lang="es-CL" sz="800" dirty="0" err="1"/>
              <a:t>int</a:t>
            </a:r>
            <a:endParaRPr lang="es-CL" sz="800" dirty="0"/>
          </a:p>
          <a:p>
            <a:r>
              <a:rPr lang="es-CL" sz="800" dirty="0"/>
              <a:t>Asistencia%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D273552-4A04-429A-900B-A4A2A688B802}"/>
              </a:ext>
            </a:extLst>
          </p:cNvPr>
          <p:cNvSpPr/>
          <p:nvPr/>
        </p:nvSpPr>
        <p:spPr>
          <a:xfrm>
            <a:off x="4020587" y="4511771"/>
            <a:ext cx="2676628" cy="13118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800" b="1" u="sng" dirty="0"/>
              <a:t>Lista de Asistencia</a:t>
            </a:r>
          </a:p>
          <a:p>
            <a:r>
              <a:rPr lang="es-CL" sz="800" dirty="0" err="1"/>
              <a:t>N°</a:t>
            </a:r>
            <a:r>
              <a:rPr lang="es-CL" sz="800" dirty="0"/>
              <a:t> de Clase	</a:t>
            </a:r>
            <a:r>
              <a:rPr lang="es-CL" sz="800" dirty="0" err="1"/>
              <a:t>int</a:t>
            </a:r>
            <a:endParaRPr lang="es-CL" sz="800" dirty="0"/>
          </a:p>
          <a:p>
            <a:r>
              <a:rPr lang="es-CL" sz="800" dirty="0"/>
              <a:t>Fecha	</a:t>
            </a:r>
            <a:r>
              <a:rPr lang="es-CL" sz="800" dirty="0" err="1"/>
              <a:t>String</a:t>
            </a:r>
            <a:endParaRPr lang="es-CL" sz="800" dirty="0"/>
          </a:p>
          <a:p>
            <a:r>
              <a:rPr lang="es-CL" sz="800" dirty="0"/>
              <a:t>RUT	</a:t>
            </a:r>
            <a:r>
              <a:rPr lang="es-CL" sz="800" dirty="0" err="1"/>
              <a:t>int</a:t>
            </a:r>
            <a:endParaRPr lang="es-CL" sz="800" dirty="0"/>
          </a:p>
          <a:p>
            <a:r>
              <a:rPr lang="es-CL" sz="800" dirty="0"/>
              <a:t>Nombre	</a:t>
            </a:r>
            <a:r>
              <a:rPr lang="es-CL" sz="800" dirty="0" err="1"/>
              <a:t>String</a:t>
            </a:r>
            <a:endParaRPr lang="es-CL" sz="800" dirty="0"/>
          </a:p>
          <a:p>
            <a:r>
              <a:rPr lang="es-CL" sz="800" dirty="0" err="1"/>
              <a:t>Verificacion</a:t>
            </a:r>
            <a:r>
              <a:rPr lang="es-CL" sz="800" dirty="0"/>
              <a:t>	</a:t>
            </a:r>
            <a:r>
              <a:rPr lang="es-CL" sz="800" dirty="0" err="1"/>
              <a:t>boolean</a:t>
            </a:r>
            <a:endParaRPr lang="es-CL" sz="800" dirty="0"/>
          </a:p>
          <a:p>
            <a:r>
              <a:rPr lang="es-CL" sz="800" dirty="0"/>
              <a:t>de Asistencia</a:t>
            </a:r>
          </a:p>
          <a:p>
            <a:r>
              <a:rPr lang="es-CL" sz="800" dirty="0" err="1"/>
              <a:t>N°</a:t>
            </a:r>
            <a:r>
              <a:rPr lang="es-CL" sz="800" dirty="0"/>
              <a:t> de	</a:t>
            </a:r>
            <a:r>
              <a:rPr lang="es-CL" sz="800" dirty="0" err="1"/>
              <a:t>int</a:t>
            </a:r>
            <a:r>
              <a:rPr lang="es-CL" sz="800" dirty="0"/>
              <a:t> </a:t>
            </a:r>
          </a:p>
          <a:p>
            <a:r>
              <a:rPr lang="es-CL" sz="800" dirty="0"/>
              <a:t>Asistencia</a:t>
            </a:r>
          </a:p>
          <a:p>
            <a:r>
              <a:rPr lang="es-CL" sz="800" dirty="0" err="1"/>
              <a:t>N°</a:t>
            </a:r>
            <a:r>
              <a:rPr lang="es-CL" sz="800" dirty="0"/>
              <a:t> de	</a:t>
            </a:r>
            <a:r>
              <a:rPr lang="es-CL" sz="800" dirty="0" err="1"/>
              <a:t>int</a:t>
            </a:r>
            <a:r>
              <a:rPr lang="es-CL" sz="800" dirty="0"/>
              <a:t> </a:t>
            </a:r>
          </a:p>
          <a:p>
            <a:r>
              <a:rPr lang="es-CL" sz="800" dirty="0"/>
              <a:t>Asistencia%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11938CC-CE7C-410A-9347-D97AE4588CE9}"/>
              </a:ext>
            </a:extLst>
          </p:cNvPr>
          <p:cNvSpPr/>
          <p:nvPr/>
        </p:nvSpPr>
        <p:spPr>
          <a:xfrm>
            <a:off x="-42203" y="2843432"/>
            <a:ext cx="1669736" cy="11711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/>
              <a:t>Clase</a:t>
            </a:r>
          </a:p>
          <a:p>
            <a:r>
              <a:rPr lang="es-CL" sz="1100" dirty="0" err="1"/>
              <a:t>N°</a:t>
            </a:r>
            <a:r>
              <a:rPr lang="es-CL" sz="1100" dirty="0"/>
              <a:t> Clase	</a:t>
            </a:r>
            <a:r>
              <a:rPr lang="es-CL" sz="1100" dirty="0" err="1"/>
              <a:t>int</a:t>
            </a:r>
            <a:endParaRPr lang="es-CL" sz="1100" dirty="0"/>
          </a:p>
          <a:p>
            <a:r>
              <a:rPr lang="es-CL" sz="1100" dirty="0"/>
              <a:t>Nombre Clase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Hora Inicio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Hora Final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Capacidad Max </a:t>
            </a:r>
            <a:r>
              <a:rPr lang="es-CL" sz="1100" dirty="0" err="1"/>
              <a:t>int</a:t>
            </a:r>
            <a:endParaRPr lang="es-CL" sz="11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1A3F5AC-F80D-4C16-A270-EBBEA4B173C0}"/>
              </a:ext>
            </a:extLst>
          </p:cNvPr>
          <p:cNvSpPr/>
          <p:nvPr/>
        </p:nvSpPr>
        <p:spPr>
          <a:xfrm>
            <a:off x="10559408" y="5400236"/>
            <a:ext cx="1632592" cy="14577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/>
              <a:t>Evento</a:t>
            </a:r>
          </a:p>
          <a:p>
            <a:r>
              <a:rPr lang="es-CL" sz="1100" dirty="0"/>
              <a:t>Nombre Evento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Hora Inicio 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Hora Final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Año	</a:t>
            </a:r>
            <a:r>
              <a:rPr lang="es-CL" sz="1100" dirty="0" err="1"/>
              <a:t>int</a:t>
            </a:r>
            <a:endParaRPr lang="es-CL" sz="1100" dirty="0"/>
          </a:p>
          <a:p>
            <a:r>
              <a:rPr lang="es-CL" sz="1100" dirty="0"/>
              <a:t>Mes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Dia	</a:t>
            </a:r>
            <a:r>
              <a:rPr lang="es-CL" sz="1100" dirty="0" err="1"/>
              <a:t>int</a:t>
            </a:r>
            <a:endParaRPr lang="es-CL" sz="11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23C465-7E8C-4080-AD25-87F8272CBC7E}"/>
              </a:ext>
            </a:extLst>
          </p:cNvPr>
          <p:cNvSpPr/>
          <p:nvPr/>
        </p:nvSpPr>
        <p:spPr>
          <a:xfrm>
            <a:off x="-42203" y="5838092"/>
            <a:ext cx="2672861" cy="10199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/>
              <a:t>Academia</a:t>
            </a:r>
          </a:p>
          <a:p>
            <a:r>
              <a:rPr lang="es-CL" sz="1100" dirty="0"/>
              <a:t>Nombre Academia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Residencia		</a:t>
            </a:r>
            <a:r>
              <a:rPr lang="es-CL" sz="1100" dirty="0" err="1"/>
              <a:t>String</a:t>
            </a:r>
            <a:endParaRPr lang="es-CL" sz="11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475457-4DE4-42F8-91D2-ACB1E581B1B6}"/>
              </a:ext>
            </a:extLst>
          </p:cNvPr>
          <p:cNvSpPr/>
          <p:nvPr/>
        </p:nvSpPr>
        <p:spPr>
          <a:xfrm>
            <a:off x="4160271" y="0"/>
            <a:ext cx="2676628" cy="13118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/>
              <a:t>Estudiante</a:t>
            </a:r>
          </a:p>
          <a:p>
            <a:r>
              <a:rPr lang="es-CL" sz="1100" dirty="0"/>
              <a:t>RUT		</a:t>
            </a:r>
            <a:r>
              <a:rPr lang="es-CL" sz="1100" dirty="0" err="1"/>
              <a:t>int</a:t>
            </a:r>
            <a:endParaRPr lang="es-CL" sz="1100" dirty="0"/>
          </a:p>
          <a:p>
            <a:r>
              <a:rPr lang="es-CL" sz="1100" dirty="0"/>
              <a:t>Nombre		Nombre</a:t>
            </a:r>
          </a:p>
          <a:p>
            <a:r>
              <a:rPr lang="es-CL" sz="1100" dirty="0"/>
              <a:t>E-mail	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Fecha Nacimiento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Ocupación		</a:t>
            </a:r>
            <a:r>
              <a:rPr lang="es-CL" sz="1100" dirty="0" err="1"/>
              <a:t>String</a:t>
            </a:r>
            <a:endParaRPr lang="es-CL" sz="11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46E360C-7D2B-49DF-A55E-44D595702EA8}"/>
              </a:ext>
            </a:extLst>
          </p:cNvPr>
          <p:cNvSpPr/>
          <p:nvPr/>
        </p:nvSpPr>
        <p:spPr>
          <a:xfrm>
            <a:off x="10522264" y="0"/>
            <a:ext cx="1669736" cy="13118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/>
              <a:t>Administrador</a:t>
            </a:r>
          </a:p>
          <a:p>
            <a:r>
              <a:rPr lang="es-CL" sz="1100" dirty="0"/>
              <a:t>RUT	</a:t>
            </a:r>
            <a:r>
              <a:rPr lang="es-CL" sz="1100" dirty="0" err="1"/>
              <a:t>int</a:t>
            </a:r>
            <a:endParaRPr lang="es-CL" sz="1100" dirty="0"/>
          </a:p>
          <a:p>
            <a:r>
              <a:rPr lang="es-CL" sz="1100" dirty="0"/>
              <a:t>Nombre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E-mail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 err="1"/>
              <a:t>ContraseñaA</a:t>
            </a:r>
            <a:r>
              <a:rPr lang="es-CL" sz="1100" dirty="0"/>
              <a:t>	</a:t>
            </a:r>
            <a:r>
              <a:rPr lang="es-CL" sz="1100" dirty="0" err="1"/>
              <a:t>String</a:t>
            </a:r>
            <a:endParaRPr lang="es-CL" sz="11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EB59D60-28EE-42D8-AB1A-5809D13D629C}"/>
              </a:ext>
            </a:extLst>
          </p:cNvPr>
          <p:cNvSpPr/>
          <p:nvPr/>
        </p:nvSpPr>
        <p:spPr>
          <a:xfrm>
            <a:off x="0" y="0"/>
            <a:ext cx="1669736" cy="13118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/>
              <a:t>Profesor</a:t>
            </a:r>
          </a:p>
          <a:p>
            <a:r>
              <a:rPr lang="es-CL" sz="1100" dirty="0"/>
              <a:t>RUT	</a:t>
            </a:r>
            <a:r>
              <a:rPr lang="es-CL" sz="1100" dirty="0" err="1"/>
              <a:t>int</a:t>
            </a:r>
            <a:endParaRPr lang="es-CL" sz="1100" dirty="0"/>
          </a:p>
          <a:p>
            <a:r>
              <a:rPr lang="es-CL" sz="1100" dirty="0"/>
              <a:t>Nombre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/>
              <a:t>E-mail	</a:t>
            </a:r>
            <a:r>
              <a:rPr lang="es-CL" sz="1100" dirty="0" err="1"/>
              <a:t>String</a:t>
            </a:r>
            <a:endParaRPr lang="es-CL" sz="1100" dirty="0"/>
          </a:p>
          <a:p>
            <a:r>
              <a:rPr lang="es-CL" sz="1100" dirty="0" err="1"/>
              <a:t>ContraseñaP</a:t>
            </a:r>
            <a:r>
              <a:rPr lang="es-CL" sz="1100" dirty="0"/>
              <a:t>	</a:t>
            </a:r>
            <a:r>
              <a:rPr lang="es-CL" sz="1100" dirty="0" err="1"/>
              <a:t>String</a:t>
            </a:r>
            <a:endParaRPr lang="es-CL" sz="11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C6205C8-05F7-45F4-93A9-0E0A4D4C8080}"/>
              </a:ext>
            </a:extLst>
          </p:cNvPr>
          <p:cNvSpPr/>
          <p:nvPr/>
        </p:nvSpPr>
        <p:spPr>
          <a:xfrm>
            <a:off x="9515372" y="2843432"/>
            <a:ext cx="2676628" cy="13118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u="sng" dirty="0"/>
              <a:t>Nube de Datos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955E208-8004-4183-B9EA-C1951FC0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729360" y="4623102"/>
            <a:ext cx="1255544" cy="29873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EE22287-4A81-4AE2-876A-4B27EC69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591322" y="1928257"/>
            <a:ext cx="1531619" cy="29873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7A7BD7B-40D4-4943-B193-D2ECC980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630657" y="6198680"/>
            <a:ext cx="7928750" cy="29873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35BA39B-9DFB-4498-846C-B1191772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53427" y="4769711"/>
            <a:ext cx="1809016" cy="29873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5A8D3AE-EE61-420F-B9F6-80D5126E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14729" y="1928257"/>
            <a:ext cx="1531620" cy="29873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5ECE603-56E9-4D44-AEB3-DE37AE0E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34140" y="1851815"/>
            <a:ext cx="1375893" cy="298730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7097E9E-1B1F-4164-B0AF-043DD9848C8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627533" y="3429000"/>
            <a:ext cx="2393054" cy="1738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373E897-D6EB-4F12-BDC0-1710EF45F9F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6697215" y="3499339"/>
            <a:ext cx="2818157" cy="1668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BA63B1D-8475-4387-ACC1-4F6BD2706348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6697215" y="3454937"/>
            <a:ext cx="2818157" cy="4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53FC218-1605-402B-931C-D2155D2E1903}"/>
              </a:ext>
            </a:extLst>
          </p:cNvPr>
          <p:cNvCxnSpPr>
            <a:cxnSpLocks/>
          </p:cNvCxnSpPr>
          <p:nvPr/>
        </p:nvCxnSpPr>
        <p:spPr>
          <a:xfrm>
            <a:off x="3894691" y="4949785"/>
            <a:ext cx="0" cy="298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7778A35-C1D1-40D2-B788-A836C478FF40}"/>
              </a:ext>
            </a:extLst>
          </p:cNvPr>
          <p:cNvCxnSpPr>
            <a:cxnSpLocks/>
          </p:cNvCxnSpPr>
          <p:nvPr/>
        </p:nvCxnSpPr>
        <p:spPr>
          <a:xfrm>
            <a:off x="3768795" y="4859768"/>
            <a:ext cx="0" cy="298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9297094-E38E-4A78-A5F3-C4A248581168}"/>
              </a:ext>
            </a:extLst>
          </p:cNvPr>
          <p:cNvCxnSpPr>
            <a:cxnSpLocks/>
          </p:cNvCxnSpPr>
          <p:nvPr/>
        </p:nvCxnSpPr>
        <p:spPr>
          <a:xfrm>
            <a:off x="1749164" y="3349973"/>
            <a:ext cx="0" cy="298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B5BC64A9-7ACB-4752-B882-A2B10FCA9AD8}"/>
              </a:ext>
            </a:extLst>
          </p:cNvPr>
          <p:cNvCxnSpPr>
            <a:cxnSpLocks/>
          </p:cNvCxnSpPr>
          <p:nvPr/>
        </p:nvCxnSpPr>
        <p:spPr>
          <a:xfrm>
            <a:off x="1852531" y="3429000"/>
            <a:ext cx="0" cy="298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A8428CB-E964-4DE0-A588-2AD90393DB60}"/>
              </a:ext>
            </a:extLst>
          </p:cNvPr>
          <p:cNvCxnSpPr>
            <a:cxnSpLocks/>
          </p:cNvCxnSpPr>
          <p:nvPr/>
        </p:nvCxnSpPr>
        <p:spPr>
          <a:xfrm>
            <a:off x="9247244" y="3349973"/>
            <a:ext cx="0" cy="498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03C998B-5F1B-4E3C-B059-AABACBA5D174}"/>
              </a:ext>
            </a:extLst>
          </p:cNvPr>
          <p:cNvCxnSpPr>
            <a:cxnSpLocks/>
          </p:cNvCxnSpPr>
          <p:nvPr/>
        </p:nvCxnSpPr>
        <p:spPr>
          <a:xfrm>
            <a:off x="9143877" y="3349973"/>
            <a:ext cx="0" cy="498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03AFDB5-8DB5-4370-9C8B-BC9169DDC8BD}"/>
              </a:ext>
            </a:extLst>
          </p:cNvPr>
          <p:cNvCxnSpPr>
            <a:cxnSpLocks/>
          </p:cNvCxnSpPr>
          <p:nvPr/>
        </p:nvCxnSpPr>
        <p:spPr>
          <a:xfrm flipH="1">
            <a:off x="6697215" y="4949785"/>
            <a:ext cx="315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CE46157-60D3-4488-AF9F-1120331379A3}"/>
              </a:ext>
            </a:extLst>
          </p:cNvPr>
          <p:cNvCxnSpPr>
            <a:cxnSpLocks/>
          </p:cNvCxnSpPr>
          <p:nvPr/>
        </p:nvCxnSpPr>
        <p:spPr>
          <a:xfrm flipV="1">
            <a:off x="6697215" y="4949785"/>
            <a:ext cx="315836" cy="45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ABEBE27-7C96-430D-B3A6-11825D821FDA}"/>
              </a:ext>
            </a:extLst>
          </p:cNvPr>
          <p:cNvCxnSpPr>
            <a:cxnSpLocks/>
          </p:cNvCxnSpPr>
          <p:nvPr/>
        </p:nvCxnSpPr>
        <p:spPr>
          <a:xfrm flipH="1">
            <a:off x="6697215" y="3454937"/>
            <a:ext cx="212345" cy="272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F76FE8A1-E0B8-4279-B081-F6FEDA877164}"/>
              </a:ext>
            </a:extLst>
          </p:cNvPr>
          <p:cNvCxnSpPr>
            <a:cxnSpLocks/>
          </p:cNvCxnSpPr>
          <p:nvPr/>
        </p:nvCxnSpPr>
        <p:spPr>
          <a:xfrm flipH="1" flipV="1">
            <a:off x="6697215" y="3204376"/>
            <a:ext cx="212346" cy="25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4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1AEF90-4B70-4D2C-ACE9-2155704D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6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Panorámica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Diaz</dc:creator>
  <cp:lastModifiedBy>Vicente Diaz</cp:lastModifiedBy>
  <cp:revision>7</cp:revision>
  <dcterms:created xsi:type="dcterms:W3CDTF">2020-05-15T23:43:04Z</dcterms:created>
  <dcterms:modified xsi:type="dcterms:W3CDTF">2020-05-16T19:22:03Z</dcterms:modified>
</cp:coreProperties>
</file>