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1" r:id="rId2"/>
  </p:sldMasterIdLst>
  <p:notesMasterIdLst>
    <p:notesMasterId r:id="rId13"/>
  </p:notesMasterIdLst>
  <p:sldIdLst>
    <p:sldId id="256" r:id="rId3"/>
    <p:sldId id="1016" r:id="rId4"/>
    <p:sldId id="1010" r:id="rId5"/>
    <p:sldId id="1011" r:id="rId6"/>
    <p:sldId id="1008" r:id="rId7"/>
    <p:sldId id="1014" r:id="rId8"/>
    <p:sldId id="1017" r:id="rId9"/>
    <p:sldId id="1013" r:id="rId10"/>
    <p:sldId id="1015" r:id="rId11"/>
    <p:sldId id="101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16"/>
            <p14:sldId id="1010"/>
            <p14:sldId id="1011"/>
            <p14:sldId id="1008"/>
            <p14:sldId id="1014"/>
            <p14:sldId id="1017"/>
            <p14:sldId id="1013"/>
            <p14:sldId id="1015"/>
            <p14:sldId id="10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1CA"/>
    <a:srgbClr val="CC66FF"/>
    <a:srgbClr val="DD462F"/>
    <a:srgbClr val="CC00CC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id="{B5D1B0B8-2465-48EE-9347-A1BC50F7CA9F}"/>
              </a:ext>
            </a:extLst>
          </p:cNvPr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65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846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82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2771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58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1715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8746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691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8068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327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082BDA-8938-4B82-86B1-80E82CF17FD6}"/>
              </a:ext>
            </a:extLst>
          </p:cNvPr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04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693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80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D1E3E2-E7AF-41A6-8AA3-49742E433EF7}"/>
              </a:ext>
            </a:extLst>
          </p:cNvPr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530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1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79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BA3BC-6560-4C09-A047-A8DF1A0DE35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96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i8GMLx6/gestion-de-dan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COv879/ICF232_202010_Grupo11_AsYourWis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v.dazquezada@uandresbello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1A0FDAF-9EE4-41A9-9A0C-F79EB1B77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5999" y="628617"/>
            <a:ext cx="5408613" cy="3028983"/>
          </a:xfrm>
        </p:spPr>
        <p:txBody>
          <a:bodyPr>
            <a:normAutofit/>
          </a:bodyPr>
          <a:lstStyle/>
          <a:p>
            <a:r>
              <a:rPr lang="es-ES" noProof="1"/>
              <a:t>Grupo N°11</a:t>
            </a:r>
            <a:br>
              <a:rPr lang="es-ES" noProof="1"/>
            </a:br>
            <a:r>
              <a:rPr lang="es-ES" noProof="1"/>
              <a:t>Proyecto – </a:t>
            </a:r>
            <a:r>
              <a:rPr lang="es-ES" b="1" i="1" noProof="1"/>
              <a:t>“As You Wish”</a:t>
            </a:r>
            <a:endParaRPr lang="es-ES" noProof="1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986818E-4E00-4F81-AD61-5DF1F37C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8" y="3843868"/>
            <a:ext cx="5963479" cy="3014132"/>
          </a:xfrm>
        </p:spPr>
        <p:txBody>
          <a:bodyPr>
            <a:normAutofit/>
          </a:bodyPr>
          <a:lstStyle/>
          <a:p>
            <a:r>
              <a:rPr lang="es-419" sz="1400" dirty="0">
                <a:hlinkClick r:id="rId3"/>
              </a:rPr>
              <a:t>https://trello.com/b/Bi8GMLx6/gestion-de-danza</a:t>
            </a:r>
            <a:endParaRPr lang="es-419" sz="1400" dirty="0"/>
          </a:p>
          <a:p>
            <a:r>
              <a:rPr lang="es-419" sz="1400" dirty="0">
                <a:hlinkClick r:id="rId4"/>
              </a:rPr>
              <a:t>https://github.com/COv879/ICF232_202010_Grupo11_AsYourWish</a:t>
            </a:r>
            <a:endParaRPr lang="es-419" sz="1400" dirty="0"/>
          </a:p>
          <a:p>
            <a:endParaRPr lang="es-419" sz="1400" dirty="0"/>
          </a:p>
          <a:p>
            <a:endParaRPr lang="es-419" sz="1400" dirty="0"/>
          </a:p>
          <a:p>
            <a:endParaRPr lang="es-419" sz="1400" dirty="0"/>
          </a:p>
          <a:p>
            <a:r>
              <a:rPr lang="es-419" sz="1400" dirty="0"/>
              <a:t>Profesor en Jefe:</a:t>
            </a:r>
          </a:p>
          <a:p>
            <a:r>
              <a:rPr lang="es-CL" sz="14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Pablo </a:t>
            </a:r>
            <a:r>
              <a:rPr lang="es-CL" sz="1400" b="1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Hernan</a:t>
            </a:r>
            <a:r>
              <a:rPr lang="es-CL" sz="14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L" sz="1400" b="1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Schwarzenberg</a:t>
            </a:r>
            <a:r>
              <a:rPr lang="es-CL" sz="14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Riveros</a:t>
            </a:r>
            <a:endParaRPr lang="es-419" sz="1800" b="1" dirty="0"/>
          </a:p>
          <a:p>
            <a:pPr>
              <a:lnSpc>
                <a:spcPct val="90000"/>
              </a:lnSpc>
            </a:pPr>
            <a:endParaRPr lang="es-CL" sz="1300" dirty="0"/>
          </a:p>
        </p:txBody>
      </p:sp>
      <p:sp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120675BC-60E1-4448-833D-BA9E68100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10529C-D158-47F3-9FEB-EF9807A62A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9" r="1902" b="-1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8920B6C-CB0E-4D70-957A-EB9177CC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F867B2-3FBE-48FE-A230-6C4CEBC1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36C7D1-206F-4211-9C9E-C47E19F52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250708-4C07-4A37-9E2F-4B2E5B66E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853B16-8786-45B6-9DFD-EEFB4121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146C86F-927D-4570-B6FA-2DF9B1046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38200" cy="77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DD4BA8-0D59-49D4-B044-5B092E99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Palabras finales</a:t>
            </a:r>
          </a:p>
        </p:txBody>
      </p:sp>
    </p:spTree>
    <p:extLst>
      <p:ext uri="{BB962C8B-B14F-4D97-AF65-F5344CB8AC3E}">
        <p14:creationId xmlns:p14="http://schemas.microsoft.com/office/powerpoint/2010/main" val="33008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A35A-1A26-4C11-8858-58914C22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s-CL" dirty="0"/>
              <a:t>Integrantes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90C0D4-A87C-45A7-B06E-076F3160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9504" y="5684493"/>
            <a:ext cx="1142245" cy="669925"/>
          </a:xfrm>
        </p:spPr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46BB73-1F6F-4035-ABE4-E7BA5135F31B}"/>
              </a:ext>
            </a:extLst>
          </p:cNvPr>
          <p:cNvSpPr txBox="1"/>
          <p:nvPr/>
        </p:nvSpPr>
        <p:spPr>
          <a:xfrm>
            <a:off x="0" y="5369281"/>
            <a:ext cx="29682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Jefe de Proyecto: </a:t>
            </a:r>
            <a:r>
              <a:rPr lang="es-419" sz="1400" i="1" dirty="0"/>
              <a:t>Vicente Andrés Díaz Quezada </a:t>
            </a:r>
            <a:r>
              <a:rPr lang="es-419" sz="1400" b="1" i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v.dazquezada@uandresbello.edu</a:t>
            </a:r>
            <a:r>
              <a:rPr lang="es-419" sz="1400" b="1" i="1" dirty="0">
                <a:solidFill>
                  <a:srgbClr val="00B0F0"/>
                </a:solidFill>
              </a:rPr>
              <a:t> </a:t>
            </a:r>
            <a:endParaRPr lang="es-CL" sz="1400" i="1" dirty="0">
              <a:solidFill>
                <a:srgbClr val="00B0F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9AEB3A-2B35-4392-9BA9-359567622735}"/>
              </a:ext>
            </a:extLst>
          </p:cNvPr>
          <p:cNvSpPr txBox="1"/>
          <p:nvPr/>
        </p:nvSpPr>
        <p:spPr>
          <a:xfrm>
            <a:off x="3323840" y="5274310"/>
            <a:ext cx="2655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i="1" dirty="0"/>
              <a:t>Cristóbal Olave Herrera</a:t>
            </a:r>
            <a:endParaRPr lang="es-CL" sz="1400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54A92E0-69A9-40D4-B933-FEFDEB79FB79}"/>
              </a:ext>
            </a:extLst>
          </p:cNvPr>
          <p:cNvSpPr txBox="1"/>
          <p:nvPr/>
        </p:nvSpPr>
        <p:spPr>
          <a:xfrm>
            <a:off x="6585201" y="5274310"/>
            <a:ext cx="2366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i="1" dirty="0"/>
              <a:t>Aldana Bravo Saldivia</a:t>
            </a:r>
            <a:endParaRPr lang="es-CL" sz="1400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216240-9986-4904-8AD7-AE83493B3056}"/>
              </a:ext>
            </a:extLst>
          </p:cNvPr>
          <p:cNvSpPr txBox="1"/>
          <p:nvPr/>
        </p:nvSpPr>
        <p:spPr>
          <a:xfrm>
            <a:off x="9715500" y="5206940"/>
            <a:ext cx="2402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i="1" dirty="0"/>
              <a:t>Ernesto Nicolas Lagos</a:t>
            </a:r>
          </a:p>
        </p:txBody>
      </p:sp>
      <p:pic>
        <p:nvPicPr>
          <p:cNvPr id="14" name="Imagen 13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F91B2C48-0AFD-4BF0-A07E-8AD44747D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1" y="2470052"/>
            <a:ext cx="2573552" cy="2573552"/>
          </a:xfrm>
          <a:prstGeom prst="rect">
            <a:avLst/>
          </a:prstGeom>
        </p:spPr>
      </p:pic>
      <p:pic>
        <p:nvPicPr>
          <p:cNvPr id="16" name="Imagen 15" descr="Un hombre con camisa roja&#10;&#10;Descripción generada automáticamente">
            <a:extLst>
              <a:ext uri="{FF2B5EF4-FFF2-40B4-BE49-F238E27FC236}">
                <a16:creationId xmlns:a16="http://schemas.microsoft.com/office/drawing/2014/main" id="{2028F863-902A-4920-834F-2A5B91F5B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85" y="2489556"/>
            <a:ext cx="2573552" cy="257355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EC0E851-4139-47F1-825A-3DCF91DEC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06" y="2489555"/>
            <a:ext cx="2573553" cy="2573553"/>
          </a:xfrm>
          <a:prstGeom prst="rect">
            <a:avLst/>
          </a:prstGeom>
        </p:spPr>
      </p:pic>
      <p:pic>
        <p:nvPicPr>
          <p:cNvPr id="20" name="Imagen 19" descr="Un hombre con camisa negra&#10;&#10;Descripción generada automáticamente">
            <a:extLst>
              <a:ext uri="{FF2B5EF4-FFF2-40B4-BE49-F238E27FC236}">
                <a16:creationId xmlns:a16="http://schemas.microsoft.com/office/drawing/2014/main" id="{406616A6-2ECC-40FE-83F7-18F9796AC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28" y="2489555"/>
            <a:ext cx="2573553" cy="25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61F03-64FD-41EE-9C54-F91D96A7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CL" dirty="0"/>
              <a:t>Resumen</a:t>
            </a:r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9533669B-F48C-4D7B-99AF-77A60C25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4180E-8CBD-4E7C-8235-7CC0472B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s-ES" dirty="0"/>
              <a:t>El Proyecto "As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Wish</a:t>
            </a:r>
            <a:r>
              <a:rPr lang="es-ES" dirty="0"/>
              <a:t>", es el desarrollo de una Aplicación Web para una Cadena de Academias de Baile de nombre "As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Wish</a:t>
            </a:r>
            <a:r>
              <a:rPr lang="es-ES" dirty="0"/>
              <a:t>".</a:t>
            </a:r>
          </a:p>
          <a:p>
            <a:r>
              <a:rPr lang="es-ES" dirty="0"/>
              <a:t>Se creo con el propósito de resolver la poca optimización de Administración y organización de diversos tipos de Datos que presentan las Academias.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E2CD26-32EA-4289-9E36-F624FA8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9379D-F849-4CBE-AEFA-6EF93C2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4502254"/>
            <a:ext cx="8534400" cy="1507067"/>
          </a:xfrm>
        </p:spPr>
        <p:txBody>
          <a:bodyPr/>
          <a:lstStyle/>
          <a:p>
            <a:r>
              <a:rPr lang="es-CL" dirty="0"/>
              <a:t>Sprint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D3AED-BE2A-42E9-AD23-DF671A9A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32904"/>
            <a:ext cx="12194343" cy="1507067"/>
          </a:xfrm>
        </p:spPr>
        <p:txBody>
          <a:bodyPr/>
          <a:lstStyle/>
          <a:p>
            <a:r>
              <a:rPr lang="es-CL" dirty="0"/>
              <a:t>Principalmente se enfoca en el desarrollo de Objetos, así como la implementación de Páginas para definir la Base principal de nuestro Proyecto.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87174E-F197-4CB6-81B3-03DFC707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BD48C9-91E9-496A-8AAB-AE5D0ED945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09" y="286913"/>
            <a:ext cx="9800491" cy="496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9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7480E0A7-730C-4CC2-AFCE-612D5546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" y="4574243"/>
            <a:ext cx="8884864" cy="22424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078" y="-7831"/>
            <a:ext cx="8534400" cy="1507067"/>
          </a:xfrm>
        </p:spPr>
        <p:txBody>
          <a:bodyPr/>
          <a:lstStyle/>
          <a:p>
            <a:r>
              <a:rPr lang="es-419" dirty="0" err="1"/>
              <a:t>Dashboard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213992" y="5244744"/>
            <a:ext cx="2703696" cy="1476733"/>
          </a:xfrm>
          <a:prstGeom prst="roundRect">
            <a:avLst/>
          </a:prstGeom>
          <a:solidFill>
            <a:srgbClr val="ECE1C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Inicio Proyecto: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2020-04-09</a:t>
            </a:r>
            <a:endParaRPr lang="es-419" sz="1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Termino Proyecto: 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2020-11-23</a:t>
            </a:r>
            <a:endParaRPr lang="es-419" sz="1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Último </a:t>
            </a:r>
            <a:r>
              <a:rPr lang="es-419" sz="1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2020-09-28</a:t>
            </a: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Estado: 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PASS</a:t>
            </a: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Automatización de Pruebas: 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90%</a:t>
            </a: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Cobertura de las Pruebas: 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90%</a:t>
            </a: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Defectos Totales: 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222255" y="1404799"/>
            <a:ext cx="4406843" cy="2431000"/>
          </a:xfrm>
          <a:prstGeom prst="roundRect">
            <a:avLst/>
          </a:prstGeom>
          <a:solidFill>
            <a:srgbClr val="ECE1C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N°</a:t>
            </a:r>
            <a:r>
              <a:rPr lang="es-419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 Historias: 15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330809" y="1950823"/>
            <a:ext cx="1882193" cy="62143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EN DESARROLLO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5644249" y="1960349"/>
            <a:ext cx="1896129" cy="62143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COMPLETADAS</a:t>
            </a:r>
          </a:p>
          <a:p>
            <a:pPr algn="ctr"/>
            <a:r>
              <a:rPr lang="es-419" sz="10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[Relacionados a Implementar Objetos &amp; Pagina Base]</a:t>
            </a:r>
            <a:endParaRPr lang="es-419" sz="1100" i="1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723151" y="2879993"/>
            <a:ext cx="1718690" cy="699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Visualizar, Agregar, Modificar o Eliminar Objetos</a:t>
            </a:r>
          </a:p>
        </p:txBody>
      </p:sp>
      <p:cxnSp>
        <p:nvCxnSpPr>
          <p:cNvPr id="18" name="Conector recto de flecha 17"/>
          <p:cNvCxnSpPr>
            <a:cxnSpLocks/>
            <a:stCxn id="14" idx="2"/>
            <a:endCxn id="15" idx="0"/>
          </p:cNvCxnSpPr>
          <p:nvPr/>
        </p:nvCxnSpPr>
        <p:spPr>
          <a:xfrm flipH="1">
            <a:off x="6582499" y="2581785"/>
            <a:ext cx="7017" cy="29820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redondeado 8">
            <a:extLst>
              <a:ext uri="{FF2B5EF4-FFF2-40B4-BE49-F238E27FC236}">
                <a16:creationId xmlns:a16="http://schemas.microsoft.com/office/drawing/2014/main" id="{BB79B2A9-0C4E-4E75-9491-2C7A6FA733DA}"/>
              </a:ext>
            </a:extLst>
          </p:cNvPr>
          <p:cNvSpPr/>
          <p:nvPr/>
        </p:nvSpPr>
        <p:spPr>
          <a:xfrm>
            <a:off x="104259" y="1399835"/>
            <a:ext cx="2937319" cy="1181950"/>
          </a:xfrm>
          <a:prstGeom prst="roundRect">
            <a:avLst/>
          </a:prstGeom>
          <a:solidFill>
            <a:srgbClr val="ECE1C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600" b="1" i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¿Qué es este Proyecto?</a:t>
            </a:r>
          </a:p>
          <a:p>
            <a:r>
              <a:rPr lang="es-419" sz="1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de administración y almacenamiento de Datos</a:t>
            </a: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1606EE4D-1463-4E90-BEB1-5FA81C61F71B}"/>
              </a:ext>
            </a:extLst>
          </p:cNvPr>
          <p:cNvSpPr/>
          <p:nvPr/>
        </p:nvSpPr>
        <p:spPr>
          <a:xfrm>
            <a:off x="96941" y="2653849"/>
            <a:ext cx="2937319" cy="1181950"/>
          </a:xfrm>
          <a:prstGeom prst="roundRect">
            <a:avLst/>
          </a:prstGeom>
          <a:solidFill>
            <a:srgbClr val="ECE1C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400" b="1" i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Estado Actual</a:t>
            </a:r>
          </a:p>
          <a:p>
            <a:r>
              <a:rPr lang="es-419" sz="1400" b="1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Positivo: </a:t>
            </a:r>
            <a:r>
              <a:rPr lang="es-419" sz="14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Base del Proyecto Completada</a:t>
            </a:r>
          </a:p>
          <a:p>
            <a:r>
              <a:rPr lang="es-419" sz="1400" b="1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Negativo:</a:t>
            </a:r>
            <a:r>
              <a:rPr lang="es-419" sz="14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Falta de Funciones Complejas en Desarrollo</a:t>
            </a:r>
          </a:p>
        </p:txBody>
      </p:sp>
      <p:sp>
        <p:nvSpPr>
          <p:cNvPr id="34" name="Rectángulo redondeado 4">
            <a:extLst>
              <a:ext uri="{FF2B5EF4-FFF2-40B4-BE49-F238E27FC236}">
                <a16:creationId xmlns:a16="http://schemas.microsoft.com/office/drawing/2014/main" id="{23C253C4-CFA7-443E-8CA2-F73EDBACA924}"/>
              </a:ext>
            </a:extLst>
          </p:cNvPr>
          <p:cNvSpPr/>
          <p:nvPr/>
        </p:nvSpPr>
        <p:spPr>
          <a:xfrm>
            <a:off x="1610436" y="6415347"/>
            <a:ext cx="4433304" cy="3651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b="1" dirty="0"/>
              <a:t>Informes Semanales:</a:t>
            </a:r>
            <a:r>
              <a:rPr lang="es-419" sz="1200" dirty="0"/>
              <a:t> 4	</a:t>
            </a:r>
            <a:r>
              <a:rPr lang="es-419" sz="1200" b="1" dirty="0"/>
              <a:t>Historias y Puntaje Total:</a:t>
            </a:r>
            <a:r>
              <a:rPr lang="es-419" sz="1200" dirty="0"/>
              <a:t> 291 </a:t>
            </a:r>
          </a:p>
        </p:txBody>
      </p:sp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96DEB74-7AB5-4AF7-B560-C6D29ECA8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4" y="4041713"/>
            <a:ext cx="7191374" cy="85990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4A60022C-B7CB-49F8-909C-6355151E1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418" y="1399835"/>
            <a:ext cx="4049582" cy="3190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4" name="Rectángulo redondeado 12">
            <a:extLst>
              <a:ext uri="{FF2B5EF4-FFF2-40B4-BE49-F238E27FC236}">
                <a16:creationId xmlns:a16="http://schemas.microsoft.com/office/drawing/2014/main" id="{E7FBA959-586E-4E9E-84E6-A09C1712A81B}"/>
              </a:ext>
            </a:extLst>
          </p:cNvPr>
          <p:cNvSpPr/>
          <p:nvPr/>
        </p:nvSpPr>
        <p:spPr>
          <a:xfrm>
            <a:off x="3366146" y="2924712"/>
            <a:ext cx="1843685" cy="62143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NO INICIADAS</a:t>
            </a:r>
          </a:p>
          <a:p>
            <a:pPr algn="ctr"/>
            <a:r>
              <a:rPr lang="es-419" sz="1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[Funciones Complejas de Código &amp; Listas]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3EBC91-9EED-4BCB-89FC-81E0D4917B70}"/>
              </a:ext>
            </a:extLst>
          </p:cNvPr>
          <p:cNvSpPr txBox="1"/>
          <p:nvPr/>
        </p:nvSpPr>
        <p:spPr>
          <a:xfrm>
            <a:off x="3631096" y="4041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b="1" i="1" dirty="0"/>
          </a:p>
        </p:txBody>
      </p: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32E7E-8FC8-46DF-9783-BB9EEB59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s-CL" dirty="0"/>
              <a:t>Entregables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8ADEFBA-D5C7-4C80-B63E-A1D715A1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2" y="2027614"/>
            <a:ext cx="3173949" cy="17811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B225B03-881E-49CA-967B-D77958AE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90" y="2027613"/>
            <a:ext cx="7151737" cy="178116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5C1CD36-7BB9-44A0-95F0-8499BD40B988}"/>
              </a:ext>
            </a:extLst>
          </p:cNvPr>
          <p:cNvSpPr txBox="1"/>
          <p:nvPr/>
        </p:nvSpPr>
        <p:spPr>
          <a:xfrm>
            <a:off x="472842" y="4414358"/>
            <a:ext cx="1032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logro la capacidad de registrar y Visualizar a los Usuarios, así el como establecer un Nivel de Permiso en bajo Nivel</a:t>
            </a:r>
          </a:p>
        </p:txBody>
      </p:sp>
      <p:pic>
        <p:nvPicPr>
          <p:cNvPr id="19" name="Imagen 18" descr="Imagen que contiene Texto&#10;&#10;Descripción generada automáticamente">
            <a:extLst>
              <a:ext uri="{FF2B5EF4-FFF2-40B4-BE49-F238E27FC236}">
                <a16:creationId xmlns:a16="http://schemas.microsoft.com/office/drawing/2014/main" id="{EA766660-0F49-4EC2-AF00-426EDFB40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2" y="1367882"/>
            <a:ext cx="10325685" cy="318497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C89BB57-BE43-4D4A-9A55-D2CE47EC76E8}"/>
              </a:ext>
            </a:extLst>
          </p:cNvPr>
          <p:cNvSpPr txBox="1"/>
          <p:nvPr/>
        </p:nvSpPr>
        <p:spPr>
          <a:xfrm>
            <a:off x="472841" y="4691357"/>
            <a:ext cx="103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establecieron las Páginas Principales que redireccionan hacia los otros URL</a:t>
            </a:r>
          </a:p>
        </p:txBody>
      </p:sp>
      <p:pic>
        <p:nvPicPr>
          <p:cNvPr id="24" name="Imagen 2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8543614-DD28-4724-A32C-6C02C33D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3" y="1367882"/>
            <a:ext cx="10325684" cy="3242144"/>
          </a:xfrm>
          <a:prstGeom prst="rect">
            <a:avLst/>
          </a:prstGeom>
        </p:spPr>
      </p:pic>
      <p:pic>
        <p:nvPicPr>
          <p:cNvPr id="26" name="Imagen 2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8CF2EE2-DD8C-4DAE-B7E0-2223592DC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8" y="1367882"/>
            <a:ext cx="10370587" cy="3242144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EE1E1747-4CB1-4CF2-8067-7E85B5573E69}"/>
              </a:ext>
            </a:extLst>
          </p:cNvPr>
          <p:cNvSpPr txBox="1"/>
          <p:nvPr/>
        </p:nvSpPr>
        <p:spPr>
          <a:xfrm>
            <a:off x="472842" y="4747035"/>
            <a:ext cx="1032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establecieron, los HTML que visualizan los Objetos registrados en la Base de Datos, siendo capaz de Eliminar, Modificar o Registrar Objetos</a:t>
            </a:r>
          </a:p>
        </p:txBody>
      </p:sp>
      <p:pic>
        <p:nvPicPr>
          <p:cNvPr id="22" name="Imagen 21" descr="Imagen que contiene 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3C27F07-19FA-4F6A-AFDD-276FFAAB1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6" y="1355290"/>
            <a:ext cx="10325684" cy="31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  <p:bldP spid="20" grpId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F6CF2-C497-40D7-B56D-8518C27C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s-CL" dirty="0"/>
              <a:t>Entregable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A70234-D2B9-4C8A-91BC-961B8401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6CAB74-6074-40E7-ADEF-8DD648F5A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" y="1364833"/>
            <a:ext cx="10076560" cy="43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2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9379D-F849-4CBE-AEFA-6EF93C2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4502254"/>
            <a:ext cx="8534400" cy="1507067"/>
          </a:xfrm>
        </p:spPr>
        <p:txBody>
          <a:bodyPr/>
          <a:lstStyle/>
          <a:p>
            <a:r>
              <a:rPr lang="es-CL" dirty="0"/>
              <a:t>Sprint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D3AED-BE2A-42E9-AD23-DF671A9A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32904"/>
            <a:ext cx="12194343" cy="1507067"/>
          </a:xfrm>
        </p:spPr>
        <p:txBody>
          <a:bodyPr/>
          <a:lstStyle/>
          <a:p>
            <a:r>
              <a:rPr lang="es-CL" dirty="0"/>
              <a:t>Principalmente se enfoca sobre todo lo relacionado al manejo de Listas, incluyendo sus funciones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87174E-F197-4CB6-81B3-03DFC707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AD2E03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AD2E03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4AB50A-27A1-4181-83E0-F4204D0A68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98" y="196948"/>
            <a:ext cx="9886901" cy="5277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07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3A992-B8D9-486B-9FFB-4F5E139F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" y="0"/>
            <a:ext cx="3727938" cy="1507067"/>
          </a:xfrm>
        </p:spPr>
        <p:txBody>
          <a:bodyPr/>
          <a:lstStyle/>
          <a:p>
            <a:r>
              <a:rPr lang="es-CL" dirty="0"/>
              <a:t>Planificación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AB889-D84B-461E-ACD9-264ED6F5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8" y="1228153"/>
            <a:ext cx="3584501" cy="34146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dirty="0"/>
              <a:t>Desarrollar Páginas de Listas en formato HTML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Implementar Objetos específicos a la Listas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Implementar las funciones requeridas para que el Sistema modifique los Atributos de forma automática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DBC5F5-4DB1-4DEB-9BA8-B1C4B531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718" y="6294783"/>
            <a:ext cx="439880" cy="563217"/>
          </a:xfrm>
        </p:spPr>
        <p:txBody>
          <a:bodyPr/>
          <a:lstStyle/>
          <a:p>
            <a:fld id="{9860EDB8-5305-433F-BE41-D7A86D811DB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8DA28F-B2D7-44D3-8724-8A0494D6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56" y="137783"/>
            <a:ext cx="8320626" cy="1756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960548-3FA6-487F-8E3A-C8AA5B63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656" y="3429000"/>
            <a:ext cx="8238858" cy="3107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F579977D-5C7C-49D3-821F-053E450091E8}"/>
              </a:ext>
            </a:extLst>
          </p:cNvPr>
          <p:cNvSpPr/>
          <p:nvPr/>
        </p:nvSpPr>
        <p:spPr>
          <a:xfrm>
            <a:off x="7489517" y="1960826"/>
            <a:ext cx="940904" cy="1401417"/>
          </a:xfrm>
          <a:prstGeom prst="downArrow">
            <a:avLst/>
          </a:prstGeom>
          <a:solidFill>
            <a:srgbClr val="ECE1CA"/>
          </a:solidFill>
          <a:ln w="28575">
            <a:solidFill>
              <a:schemeClr val="bg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2384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Panorámica</PresentationFormat>
  <Paragraphs>64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Segoe UI</vt:lpstr>
      <vt:lpstr>Wingdings 3</vt:lpstr>
      <vt:lpstr>Sector</vt:lpstr>
      <vt:lpstr>Grupo N°11 Proyecto – “As You Wish”</vt:lpstr>
      <vt:lpstr>Integrantes</vt:lpstr>
      <vt:lpstr>Resumen</vt:lpstr>
      <vt:lpstr>Sprint 1</vt:lpstr>
      <vt:lpstr>Dashboard</vt:lpstr>
      <vt:lpstr>Entregables</vt:lpstr>
      <vt:lpstr>Entregable</vt:lpstr>
      <vt:lpstr>Sprint 2</vt:lpstr>
      <vt:lpstr>Planificación</vt:lpstr>
      <vt:lpstr>Palabras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2020-10-07T22:05:16Z</dcterms:created>
  <dcterms:modified xsi:type="dcterms:W3CDTF">2020-10-07T22:08:25Z</dcterms:modified>
</cp:coreProperties>
</file>