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df9bd4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4df9bd4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df9bd4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4df9bd4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d85df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d85df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26093d08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26093d08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6093d08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26093d08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df9bd4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df9bd4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26093d08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26093d08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4df9bd4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4df9bd4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332325" y="1079925"/>
            <a:ext cx="53235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898525"/>
            <a:ext cx="70389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 sz="15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2325" y="1079925"/>
            <a:ext cx="53235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de Proyecto: </a:t>
            </a:r>
            <a:r>
              <a:rPr lang="es"/>
              <a:t>Gestión</a:t>
            </a:r>
            <a:r>
              <a:rPr lang="es"/>
              <a:t> de Danza “As Your Wish”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86325" y="3429000"/>
            <a:ext cx="36684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Vicente Diaz Quezada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Cristobal Olave Herrera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Aldana Bravo Saldivia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Ernesto Nicolas Lagos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6350"/>
            <a:ext cx="917149" cy="9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>
                <a:solidFill>
                  <a:schemeClr val="dk2"/>
                </a:solidFill>
              </a:rPr>
              <a:t>Nuestro Proyecto</a:t>
            </a:r>
            <a:endParaRPr b="1" i="1" u="sng">
              <a:solidFill>
                <a:schemeClr val="dk2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0" y="1574100"/>
            <a:ext cx="45720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Qué es: </a:t>
            </a:r>
            <a:r>
              <a:rPr lang="es" sz="1400"/>
              <a:t>Aplicación</a:t>
            </a:r>
            <a:r>
              <a:rPr lang="es" sz="1400"/>
              <a:t> de </a:t>
            </a:r>
            <a:r>
              <a:rPr lang="es" sz="1400"/>
              <a:t>Gestión</a:t>
            </a:r>
            <a:r>
              <a:rPr lang="es" sz="1400"/>
              <a:t> de Manejo de Datos &amp; Listas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400"/>
              <a:t>Por qué fue creado: </a:t>
            </a:r>
            <a:r>
              <a:rPr lang="es" sz="1400"/>
              <a:t>Fue creado a </a:t>
            </a:r>
            <a:r>
              <a:rPr lang="es" sz="1400"/>
              <a:t>Petición</a:t>
            </a:r>
            <a:r>
              <a:rPr lang="es" sz="1400"/>
              <a:t> de uno de los Encargados de las Academias “As You Wish”, con el fin de tener una mejor </a:t>
            </a:r>
            <a:r>
              <a:rPr lang="es" sz="1400"/>
              <a:t>Opción</a:t>
            </a:r>
            <a:r>
              <a:rPr lang="es" sz="1400"/>
              <a:t> a la Hora de Administrar diversos Tipos de Datos.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400"/>
              <a:t>Usuarios/Clientes:</a:t>
            </a:r>
            <a:r>
              <a:rPr lang="es" sz="1400"/>
              <a:t> Encargado de las Academias, Profesores, Administradores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s" sz="1400"/>
              <a:t>Otros StakeHolders: </a:t>
            </a:r>
            <a:r>
              <a:rPr lang="es" sz="1400"/>
              <a:t>Estudiante que nos mantiene en Contacto con el Encargado, Alumnos</a:t>
            </a:r>
            <a:endParaRPr sz="1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367" y="1752050"/>
            <a:ext cx="4383638" cy="24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>
                <a:solidFill>
                  <a:schemeClr val="dk2"/>
                </a:solidFill>
              </a:rPr>
              <a:t>Alcance del Proyecto</a:t>
            </a:r>
            <a:r>
              <a:rPr lang="es">
                <a:solidFill>
                  <a:schemeClr val="dk2"/>
                </a:solidFill>
              </a:rPr>
              <a:t> </a:t>
            </a:r>
            <a:r>
              <a:rPr b="1" i="1" lang="es">
                <a:solidFill>
                  <a:schemeClr val="dk2"/>
                </a:solidFill>
              </a:rPr>
              <a:t>(Mapa de Historia)</a:t>
            </a:r>
            <a:endParaRPr b="1" i="1">
              <a:solidFill>
                <a:schemeClr val="dk2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63" y="1147650"/>
            <a:ext cx="6712874" cy="3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1972197" y="1508250"/>
            <a:ext cx="5199600" cy="2848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s" sz="2000">
                <a:latin typeface="Comic Sans MS"/>
                <a:ea typeface="Comic Sans MS"/>
                <a:cs typeface="Comic Sans MS"/>
                <a:sym typeface="Comic Sans MS"/>
              </a:rPr>
              <a:t>“Como integrante de la Academia, en calidad de </a:t>
            </a:r>
            <a:r>
              <a:rPr i="1" lang="es" sz="2000">
                <a:latin typeface="Comic Sans MS"/>
                <a:ea typeface="Comic Sans MS"/>
                <a:cs typeface="Comic Sans MS"/>
                <a:sym typeface="Comic Sans MS"/>
              </a:rPr>
              <a:t>aportar</a:t>
            </a:r>
            <a:r>
              <a:rPr i="1" lang="es" sz="2000">
                <a:latin typeface="Comic Sans MS"/>
                <a:ea typeface="Comic Sans MS"/>
                <a:cs typeface="Comic Sans MS"/>
                <a:sym typeface="Comic Sans MS"/>
              </a:rPr>
              <a:t> en la </a:t>
            </a:r>
            <a:r>
              <a:rPr i="1" lang="es" sz="2000">
                <a:latin typeface="Comic Sans MS"/>
                <a:ea typeface="Comic Sans MS"/>
                <a:cs typeface="Comic Sans MS"/>
                <a:sym typeface="Comic Sans MS"/>
              </a:rPr>
              <a:t>Administración</a:t>
            </a:r>
            <a:r>
              <a:rPr i="1" lang="es" sz="2000">
                <a:latin typeface="Comic Sans MS"/>
                <a:ea typeface="Comic Sans MS"/>
                <a:cs typeface="Comic Sans MS"/>
                <a:sym typeface="Comic Sans MS"/>
              </a:rPr>
              <a:t>, quiero ser capaz de gestionar una o varias Listas, con el fin de tener todo organizado de manera eficiente y óptima”</a:t>
            </a:r>
            <a:endParaRPr i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>
                <a:solidFill>
                  <a:schemeClr val="dk2"/>
                </a:solidFill>
              </a:rPr>
              <a:t>Alcance del Proyecto</a:t>
            </a:r>
            <a:endParaRPr b="1" i="1" u="sng">
              <a:solidFill>
                <a:schemeClr val="dk2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898525"/>
            <a:ext cx="70389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Lo que va ser Incluido: </a:t>
            </a:r>
            <a:r>
              <a:rPr lang="es" sz="1200"/>
              <a:t>La </a:t>
            </a:r>
            <a:r>
              <a:rPr lang="es" sz="1200"/>
              <a:t>Aplicación</a:t>
            </a:r>
            <a:r>
              <a:rPr lang="es" sz="1200"/>
              <a:t> principalmente debe ser capaz de Controlar de manera eficiente los procesos de registros y administración (Ordenado por Prioridad):</a:t>
            </a:r>
            <a:endParaRPr sz="1200"/>
          </a:p>
          <a:p>
            <a:pPr indent="-292100" lvl="0" marL="457200" rtl="0" algn="just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s" sz="1200"/>
              <a:t>Integrar, Modificar, y eliminar la información de los alumnos, profesores, usuarios y clases impartidas de todas las sedes existentes de la academia.</a:t>
            </a:r>
            <a:endParaRPr sz="12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 sz="1200"/>
              <a:t>Ser siempre capaz de mostrarla de forma ordenada toda información que se desea pedir </a:t>
            </a:r>
            <a:r>
              <a:rPr lang="es" sz="1200" u="sng"/>
              <a:t>(Siempre y cuando cumpla con los Requisitos)</a:t>
            </a:r>
            <a:endParaRPr sz="1200" u="sng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 sz="1200"/>
              <a:t>Manejo simple pero eficiente de las Listas creadas a partir de la información ingresada</a:t>
            </a:r>
            <a:endParaRPr sz="12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 sz="1200"/>
              <a:t>Manejo óptimo y eficaz para todos los Usuarios registrados</a:t>
            </a:r>
            <a:endParaRPr sz="12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 sz="1200"/>
              <a:t>Creación de Manual de Usuario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200"/>
              <a:t>Lo que NO va ser incluido:</a:t>
            </a:r>
            <a:r>
              <a:rPr lang="es" sz="1200"/>
              <a:t> La Aplicación únicamente será diseñada para administrar información, por lo que este NO tendrá incluido lo siguiente:</a:t>
            </a:r>
            <a:endParaRPr sz="12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Capacidad para apoyar de cualquier forma el Área de finanzas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Capacidad para lograr cualquier medio de comunicación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Capacidad de manejar cualquier otro Dato que no esté dentro de su Área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200"/>
              <a:t>Otorgar permiso a los que no están registrados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>
                <a:solidFill>
                  <a:schemeClr val="dk2"/>
                </a:solidFill>
              </a:rPr>
              <a:t>Características del Proyecto</a:t>
            </a:r>
            <a:endParaRPr b="1" i="1" u="sng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898525"/>
            <a:ext cx="70389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contiene/contendrá  las siguientes funciones: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s"/>
              <a:t>Administración de Objetos de las Clases establecidas (Por el Momento solo cuenta con </a:t>
            </a:r>
            <a:r>
              <a:rPr i="1" lang="es"/>
              <a:t>Alumno)</a:t>
            </a:r>
            <a:endParaRPr i="1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/>
              <a:t>Coneccion con Base de Datos (Por el momento, solo se conecta a DB.Sqlite3)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/>
              <a:t>Administración de Datos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/>
              <a:t>Interfaz intuitiva y Sencilla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/>
              <a:t>Disponibilidad en distintas plataformas (PC, Celulares).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/>
              <a:t>Accesibilidad solo con el Usuario y definiendo distintos Niveles de Permiso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>
                <a:solidFill>
                  <a:schemeClr val="dk2"/>
                </a:solidFill>
              </a:rPr>
              <a:t>Beneficios</a:t>
            </a:r>
            <a:endParaRPr b="1" i="1" u="sng">
              <a:solidFill>
                <a:schemeClr val="dk2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31450" y="1538200"/>
            <a:ext cx="6923700" cy="22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Este proyecto pretende abarcar las siguientes necesidades: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Registro de Asistencia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Almacenamiento de Datos de forma Sencilla y eficiente.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Administrar Eventos (Principalmente: Fecha y Integrantes)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Integrar toda la información en una misma plataforma.</a:t>
            </a:r>
            <a:endParaRPr b="1" i="1" sz="1500" u="sng">
              <a:solidFill>
                <a:schemeClr val="dk2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928965" y="4146800"/>
            <a:ext cx="7286079" cy="241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omfortaa"/>
              </a:rPr>
              <a:t>Su principal atractivo, es su Sencillez para el Uso y entendimiento de la Aplicación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>
                <a:solidFill>
                  <a:schemeClr val="dk2"/>
                </a:solidFill>
              </a:rPr>
              <a:t>Planificación</a:t>
            </a:r>
            <a:r>
              <a:rPr b="1" i="1" lang="es" u="sng">
                <a:solidFill>
                  <a:schemeClr val="dk2"/>
                </a:solidFill>
              </a:rPr>
              <a:t> de los Sprint</a:t>
            </a:r>
            <a:endParaRPr b="1" i="1" u="sng">
              <a:solidFill>
                <a:schemeClr val="dk2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297500" y="1078250"/>
            <a:ext cx="7038900" cy="3569400"/>
          </a:xfrm>
          <a:prstGeom prst="homePlate">
            <a:avLst>
              <a:gd fmla="val 25614" name="adj"/>
            </a:avLst>
          </a:prstGeom>
          <a:solidFill>
            <a:schemeClr val="dk2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 u="sng">
                <a:latin typeface="Lato"/>
                <a:ea typeface="Lato"/>
                <a:cs typeface="Lato"/>
                <a:sym typeface="Lato"/>
              </a:rPr>
              <a:t>1° Sprint - Base/Principalidad del Proyecto</a:t>
            </a:r>
            <a:endParaRPr b="1" i="1" sz="2000" u="sng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Completar las Funciones de “Agregar, Eliminar, Modificar, Ver[Clasificar] para los Objetos de Una Clase; estas Clases son: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Alumno [Prioridad = 1 /Complejidad = 20</a:t>
            </a:r>
            <a:r>
              <a:rPr b="1" lang="es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s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(Completado)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Profesor/Administrador (Usuarios)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[Prioridad = 1 /Complejidad = 20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Clase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[Prioridad = 2 /Complejidad = 25]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Evento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[Prioridad = 2 /Complejidad = 25]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Establecer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 de Inicio, es decir, crear los sgtes URLs: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Listado Alumno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[Prioridad = 3 /Complejidad = 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Listado de Usuarios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[Prioridad = 3 /Complejidad = 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Listado de Eventos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[Prioridad = 3 /Complejidad = 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Listados de Clases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[Prioridad = 3 /Complejidad = 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Crear Funciones Login &amp; LogOut [Prioridad = 2 /Complejidad = 10 </a:t>
            </a:r>
            <a:r>
              <a:rPr b="1" i="1"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(Completado)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]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297500" y="1078250"/>
            <a:ext cx="7038900" cy="3569400"/>
          </a:xfrm>
          <a:prstGeom prst="homePlate">
            <a:avLst>
              <a:gd fmla="val 25614" name="adj"/>
            </a:avLst>
          </a:prstGeom>
          <a:solidFill>
            <a:schemeClr val="dk2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 u="sng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i="1" lang="es" sz="2000" u="sng">
                <a:latin typeface="Lato"/>
                <a:ea typeface="Lato"/>
                <a:cs typeface="Lato"/>
                <a:sym typeface="Lato"/>
              </a:rPr>
              <a:t>° Sprint - Funciones de Listado</a:t>
            </a:r>
            <a:endParaRPr b="1" i="1" sz="2000" u="sng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Completar las Funciones que permitan todas las Características de un Listado: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Capacidad de Crear/Eliminar/Modificar Listas [Prioridad = 1 /Complejidad = 25]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Agregar/Eliminar/Ver Objetos REGISTRADOS de un Lista en Específico, especificando qué Atributos deben ser visibles (Ej:Nombre, Rut, etc) [Prioridad = 1 /Complejidad = 30]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Registrar Asistencia para los Alumnos [Prioridad = 2 /Complejidad = 25]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Clasificar/Registrar/Ver diferentes Listas (Es decir, ser capaz de Archivar y Administrar todas las Listas de Forma Sencilla) [Prioridad = 2 /Complejidad = 30]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Conectarlos/RelacionarloS a los URLs de la Página de Inicio [Prioridad = 1 /Complejidad = 25]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297500" y="1078250"/>
            <a:ext cx="7038900" cy="3569400"/>
          </a:xfrm>
          <a:prstGeom prst="homePlate">
            <a:avLst>
              <a:gd fmla="val 25614" name="adj"/>
            </a:avLst>
          </a:prstGeom>
          <a:solidFill>
            <a:schemeClr val="dk2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 u="sng"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1" lang="es" sz="2000" u="sng">
                <a:latin typeface="Lato"/>
                <a:ea typeface="Lato"/>
                <a:cs typeface="Lato"/>
                <a:sym typeface="Lato"/>
              </a:rPr>
              <a:t>° Sprint - Implementar Diseño</a:t>
            </a:r>
            <a:endParaRPr b="1" i="1" sz="2000" u="sng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Ejecución inmediata de la Aplicación [Prioridad = 3 /Complejidad = 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Establecer Nivel de Permiso de Usuario [Prioridad = 3 /Complejidad = 15]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Conexión a Base de Datos en la Nube [Prioridad = 3 /Complejidad = 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Establecer Diseño .Css para todas las Páginas [Prioridad = 3 /Complejidad = 5]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Escribir/Establecer Manual de Usuario [Prioridad = 3 /Complejidad = 1]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297500" y="1078250"/>
            <a:ext cx="7038900" cy="3569400"/>
          </a:xfrm>
          <a:prstGeom prst="plus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 u="sng">
                <a:latin typeface="Lato"/>
                <a:ea typeface="Lato"/>
                <a:cs typeface="Lato"/>
                <a:sym typeface="Lato"/>
              </a:rPr>
              <a:t>Riesgos para el Desarrollo:</a:t>
            </a:r>
            <a:endParaRPr b="1" i="1" sz="2000" u="sng">
              <a:latin typeface="Lato"/>
              <a:ea typeface="Lato"/>
              <a:cs typeface="Lato"/>
              <a:sym typeface="Lat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No completarlos para las Fechas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Límites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Problemas para implementar nuevos URLs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Problemas para establecer Detalles o Base de Datos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Falla al establecer la “Base_Inicio” como pilar principal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Puntaje Complejidad Total: </a:t>
            </a:r>
            <a:r>
              <a:rPr b="1" i="1"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291</a:t>
            </a:r>
            <a:endParaRPr b="1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4294967295" type="title"/>
          </p:nvPr>
        </p:nvSpPr>
        <p:spPr>
          <a:xfrm>
            <a:off x="1297500" y="393750"/>
            <a:ext cx="64512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>
                <a:solidFill>
                  <a:schemeClr val="dk2"/>
                </a:solidFill>
              </a:rPr>
              <a:t>Estado del Proyecto</a:t>
            </a:r>
            <a:endParaRPr b="1" i="1" u="sng">
              <a:solidFill>
                <a:schemeClr val="dk2"/>
              </a:solidFill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Actualmente, el proyecto </a:t>
            </a:r>
            <a:r>
              <a:rPr i="1" lang="es"/>
              <a:t>ésta</a:t>
            </a:r>
            <a:r>
              <a:rPr i="1" lang="es"/>
              <a:t> en una fase de prototipo, es decir, se tiene la página operativa, con un administrador, que tiene la funcionalidad de visualizar una lista de alumnos registrados y editar el registro de los alumnos.</a:t>
            </a:r>
            <a:endParaRPr i="1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75" y="1038375"/>
            <a:ext cx="2654400" cy="1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250" y="1038375"/>
            <a:ext cx="2654400" cy="1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250" y="2671875"/>
            <a:ext cx="2654400" cy="1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475" y="2671875"/>
            <a:ext cx="2654400" cy="1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476250" y="2210063"/>
            <a:ext cx="8176183" cy="7095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Lato"/>
              </a:rPr>
              <a:t>Gracias por su Atencion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