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1" r:id="rId2"/>
  </p:sldMasterIdLst>
  <p:notesMasterIdLst>
    <p:notesMasterId r:id="rId11"/>
  </p:notesMasterIdLst>
  <p:sldIdLst>
    <p:sldId id="256" r:id="rId3"/>
    <p:sldId id="1010" r:id="rId4"/>
    <p:sldId id="1011" r:id="rId5"/>
    <p:sldId id="1013" r:id="rId6"/>
    <p:sldId id="1008" r:id="rId7"/>
    <p:sldId id="1019" r:id="rId8"/>
    <p:sldId id="1015" r:id="rId9"/>
    <p:sldId id="10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10"/>
            <p14:sldId id="1011"/>
            <p14:sldId id="1013"/>
            <p14:sldId id="1008"/>
            <p14:sldId id="1019"/>
            <p14:sldId id="1015"/>
            <p14:sldId id="10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1CA"/>
    <a:srgbClr val="CC66FF"/>
    <a:srgbClr val="DD462F"/>
    <a:srgbClr val="CC00CC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B5D1B0B8-2465-48EE-9347-A1BC50F7CA9F}"/>
              </a:ext>
            </a:extLst>
          </p:cNvPr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65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46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82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771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58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1715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8746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691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806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327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082BDA-8938-4B82-86B1-80E82CF17FD6}"/>
              </a:ext>
            </a:extLst>
          </p:cNvPr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0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93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80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D1E3E2-E7AF-41A6-8AA3-49742E433EF7}"/>
              </a:ext>
            </a:extLst>
          </p:cNvPr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30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1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79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BA3BC-6560-4C09-A047-A8DF1A0DE359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6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i8GMLx6/gestion-de-dan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v879/ICF232_202010_Grupo11_AsYourWi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1A0FDAF-9EE4-41A9-9A0C-F79EB1B77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5999" y="628617"/>
            <a:ext cx="5408613" cy="3028983"/>
          </a:xfrm>
        </p:spPr>
        <p:txBody>
          <a:bodyPr>
            <a:normAutofit/>
          </a:bodyPr>
          <a:lstStyle/>
          <a:p>
            <a:r>
              <a:rPr lang="es-ES" noProof="1"/>
              <a:t>Grupo N°11</a:t>
            </a:r>
            <a:br>
              <a:rPr lang="es-ES" noProof="1"/>
            </a:br>
            <a:r>
              <a:rPr lang="es-ES" noProof="1"/>
              <a:t>Proyecto – </a:t>
            </a:r>
            <a:r>
              <a:rPr lang="es-ES" b="1" i="1" noProof="1"/>
              <a:t>“As You Wish”</a:t>
            </a:r>
            <a:endParaRPr lang="es-ES" noProof="1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986818E-4E00-4F81-AD61-5DF1F37C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3843868"/>
            <a:ext cx="5963479" cy="3014132"/>
          </a:xfrm>
        </p:spPr>
        <p:txBody>
          <a:bodyPr>
            <a:normAutofit fontScale="47500" lnSpcReduction="20000"/>
          </a:bodyPr>
          <a:lstStyle/>
          <a:p>
            <a:r>
              <a:rPr lang="es-419" sz="29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https://trello.com/b/Bi8GMLx6/gestion-de-danza</a:t>
            </a:r>
            <a:endParaRPr lang="es-419" sz="2900" dirty="0">
              <a:solidFill>
                <a:srgbClr val="00B0F0"/>
              </a:solidFill>
            </a:endParaRPr>
          </a:p>
          <a:p>
            <a:r>
              <a:rPr lang="es-419" sz="29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https://github.com/COv879/ICF232_202010_Grupo11_AsYourWish</a:t>
            </a:r>
            <a:endParaRPr lang="es-419" sz="2900" dirty="0">
              <a:solidFill>
                <a:srgbClr val="00B0F0"/>
              </a:solidFill>
            </a:endParaRPr>
          </a:p>
          <a:p>
            <a:endParaRPr lang="es-419" sz="1400" dirty="0"/>
          </a:p>
          <a:p>
            <a:endParaRPr lang="es-419" sz="1400" dirty="0"/>
          </a:p>
          <a:p>
            <a:endParaRPr lang="es-419" sz="1400" dirty="0"/>
          </a:p>
          <a:p>
            <a:r>
              <a:rPr lang="es-419" dirty="0"/>
              <a:t>Profesor en Jefe:</a:t>
            </a:r>
          </a:p>
          <a:p>
            <a:r>
              <a:rPr lang="es-CL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Pablo </a:t>
            </a:r>
            <a:r>
              <a:rPr lang="es-CL" b="1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Hernan</a:t>
            </a:r>
            <a:r>
              <a:rPr lang="es-CL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L" b="1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Schwarzenberg</a:t>
            </a:r>
            <a:r>
              <a:rPr lang="es-CL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 Riveros</a:t>
            </a:r>
          </a:p>
          <a:p>
            <a:r>
              <a:rPr lang="es-419" sz="2900" b="1" i="1" u="sng" dirty="0"/>
              <a:t>Integrantes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500" i="1" dirty="0"/>
              <a:t>Vicente Andrés Díaz Quezada</a:t>
            </a:r>
            <a:r>
              <a:rPr lang="es-419" sz="2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[Jefe de Proyecto]</a:t>
            </a:r>
            <a:endParaRPr lang="es-419" sz="25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500" i="1" dirty="0"/>
              <a:t>Cristóbal Olave Herrera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500" i="1" dirty="0"/>
              <a:t>Aldana Bravo Saldivia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500" i="1" dirty="0"/>
              <a:t>Ernesto Nicolas Lagos</a:t>
            </a:r>
          </a:p>
          <a:p>
            <a:endParaRPr lang="es-419" sz="1800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CL" sz="1300" dirty="0"/>
          </a:p>
        </p:txBody>
      </p:sp>
      <p:sp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120675BC-60E1-4448-833D-BA9E68100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10529C-D158-47F3-9FEB-EF9807A62A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9" r="1902" b="-1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8920B6C-CB0E-4D70-957A-EB9177CC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F867B2-3FBE-48FE-A230-6C4CEBC1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36C7D1-206F-4211-9C9E-C47E19F52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250708-4C07-4A37-9E2F-4B2E5B66E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853B16-8786-45B6-9DFD-EEFB4121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146C86F-927D-4570-B6FA-2DF9B1046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38200" cy="77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61F03-64FD-41EE-9C54-F91D96A7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CL" dirty="0"/>
              <a:t>Resumen</a:t>
            </a:r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9533669B-F48C-4D7B-99AF-77A60C25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4180E-8CBD-4E7C-8235-7CC0472B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s-ES" dirty="0"/>
              <a:t>El Proyecto "As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Wish</a:t>
            </a:r>
            <a:r>
              <a:rPr lang="es-ES" dirty="0"/>
              <a:t>", es el desarrollo de una Aplicación Web para una Cadena de Academias de Baile de nombre "As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Wish</a:t>
            </a:r>
            <a:r>
              <a:rPr lang="es-ES" dirty="0"/>
              <a:t>".</a:t>
            </a:r>
          </a:p>
          <a:p>
            <a:r>
              <a:rPr lang="es-ES" dirty="0"/>
              <a:t>Se creo con el propósito de resolver la poca optimización de Administración y organización de diversos tipos de Datos que presentan las Academias.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E2CD26-32EA-4289-9E36-F624FA8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9379D-F849-4CBE-AEFA-6EF93C2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4502254"/>
            <a:ext cx="8534400" cy="1507067"/>
          </a:xfrm>
        </p:spPr>
        <p:txBody>
          <a:bodyPr/>
          <a:lstStyle/>
          <a:p>
            <a:r>
              <a:rPr lang="es-CL" dirty="0"/>
              <a:t>Sprint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D3AED-BE2A-42E9-AD23-DF671A9A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2904"/>
            <a:ext cx="12194343" cy="1507067"/>
          </a:xfrm>
        </p:spPr>
        <p:txBody>
          <a:bodyPr/>
          <a:lstStyle/>
          <a:p>
            <a:r>
              <a:rPr lang="es-CL" dirty="0"/>
              <a:t>Principalmente se enfoca en el desarrollo de Objetos, así como la implementación de Páginas para definir la Base principal de nuestro Proyecto.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87174E-F197-4CB6-81B3-03DFC707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BD48C9-91E9-496A-8AAB-AE5D0ED945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9" y="286913"/>
            <a:ext cx="9800491" cy="496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1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9379D-F849-4CBE-AEFA-6EF93C2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4502254"/>
            <a:ext cx="8534400" cy="1507067"/>
          </a:xfrm>
        </p:spPr>
        <p:txBody>
          <a:bodyPr/>
          <a:lstStyle/>
          <a:p>
            <a:r>
              <a:rPr lang="es-CL" dirty="0"/>
              <a:t>Sprint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D3AED-BE2A-42E9-AD23-DF671A9A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2904"/>
            <a:ext cx="12194343" cy="1507067"/>
          </a:xfrm>
        </p:spPr>
        <p:txBody>
          <a:bodyPr/>
          <a:lstStyle/>
          <a:p>
            <a:r>
              <a:rPr lang="es-CL" dirty="0"/>
              <a:t>Principalmente se enfoca sobre todo lo relacionado al manejo de Listas, incluyendo sus funciones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87174E-F197-4CB6-81B3-03DFC707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AD2E03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AD2E03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4AB50A-27A1-4181-83E0-F4204D0A68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98" y="196948"/>
            <a:ext cx="9886901" cy="5277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07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7480E0A7-730C-4CC2-AFCE-612D5546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" y="4574243"/>
            <a:ext cx="8884864" cy="22424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078" y="-7831"/>
            <a:ext cx="8534400" cy="1507067"/>
          </a:xfrm>
        </p:spPr>
        <p:txBody>
          <a:bodyPr/>
          <a:lstStyle/>
          <a:p>
            <a:r>
              <a:rPr lang="es-419" dirty="0" err="1"/>
              <a:t>Dashboard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213992" y="5244744"/>
            <a:ext cx="2703696" cy="1476733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Inicio Proyecto: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2020-04-09</a:t>
            </a:r>
            <a:endParaRPr lang="es-419" sz="1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Termino Proyecto: 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2020-11-23</a:t>
            </a:r>
            <a:endParaRPr lang="es-419" sz="1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Último </a:t>
            </a:r>
            <a:r>
              <a:rPr lang="es-419" sz="1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Build</a:t>
            </a:r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2020-11-05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Estado: 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PASS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Automatización de Pruebas: 80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%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Cobertura de las Pruebas: 80</a:t>
            </a:r>
            <a:r>
              <a:rPr lang="es-419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%</a:t>
            </a:r>
          </a:p>
          <a:p>
            <a:r>
              <a:rPr lang="es-419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Defectos Totales: 4</a:t>
            </a:r>
            <a:endParaRPr lang="es-419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3222255" y="1404799"/>
            <a:ext cx="4406843" cy="2431000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i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N°</a:t>
            </a:r>
            <a:r>
              <a:rPr lang="es-419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 Historias: 15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513569" y="1964794"/>
            <a:ext cx="1882193" cy="158135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EN DESARROLLO</a:t>
            </a:r>
          </a:p>
          <a:p>
            <a:pPr algn="ctr"/>
            <a:r>
              <a:rPr lang="es-419" sz="11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[Seleccionar Residencia &amp; Funciones Automáticas de Objetos]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384105" y="1964794"/>
            <a:ext cx="1896129" cy="62143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COMPLETADAS</a:t>
            </a:r>
          </a:p>
          <a:p>
            <a:pPr algn="ctr"/>
            <a:r>
              <a:rPr lang="es-419" sz="10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[Páginas &amp; Gestión de Objetos]</a:t>
            </a:r>
            <a:endParaRPr lang="es-419" sz="1100" i="1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ángulo redondeado 8">
            <a:extLst>
              <a:ext uri="{FF2B5EF4-FFF2-40B4-BE49-F238E27FC236}">
                <a16:creationId xmlns:a16="http://schemas.microsoft.com/office/drawing/2014/main" id="{BB79B2A9-0C4E-4E75-9491-2C7A6FA733DA}"/>
              </a:ext>
            </a:extLst>
          </p:cNvPr>
          <p:cNvSpPr/>
          <p:nvPr/>
        </p:nvSpPr>
        <p:spPr>
          <a:xfrm>
            <a:off x="104259" y="1399835"/>
            <a:ext cx="2937319" cy="1181950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¿Qué es este Proyecto?</a:t>
            </a:r>
          </a:p>
          <a:p>
            <a:r>
              <a:rPr lang="es-419" sz="16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de administración y almacenamiento de Datos</a:t>
            </a:r>
          </a:p>
        </p:txBody>
      </p:sp>
      <p:sp>
        <p:nvSpPr>
          <p:cNvPr id="17" name="Rectángulo redondeado 8">
            <a:extLst>
              <a:ext uri="{FF2B5EF4-FFF2-40B4-BE49-F238E27FC236}">
                <a16:creationId xmlns:a16="http://schemas.microsoft.com/office/drawing/2014/main" id="{1606EE4D-1463-4E90-BEB1-5FA81C61F71B}"/>
              </a:ext>
            </a:extLst>
          </p:cNvPr>
          <p:cNvSpPr/>
          <p:nvPr/>
        </p:nvSpPr>
        <p:spPr>
          <a:xfrm>
            <a:off x="96941" y="2653849"/>
            <a:ext cx="2937319" cy="1181950"/>
          </a:xfrm>
          <a:prstGeom prst="roundRect">
            <a:avLst/>
          </a:prstGeom>
          <a:solidFill>
            <a:srgbClr val="ECE1C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Estado Actual</a:t>
            </a:r>
          </a:p>
          <a:p>
            <a:r>
              <a:rPr lang="es-419" sz="1200" b="1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Positivo: </a:t>
            </a:r>
            <a:r>
              <a:rPr lang="es-419" sz="12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Levantamiento de Pagina &amp; Gestión mejorada de Objetos</a:t>
            </a:r>
          </a:p>
          <a:p>
            <a:r>
              <a:rPr lang="es-419" sz="1200" b="1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Negativo:</a:t>
            </a:r>
            <a:r>
              <a:rPr lang="es-419" sz="1200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Funciones Incompletas del Sprint 2</a:t>
            </a:r>
          </a:p>
        </p:txBody>
      </p:sp>
      <p:sp>
        <p:nvSpPr>
          <p:cNvPr id="34" name="Rectángulo redondeado 4">
            <a:extLst>
              <a:ext uri="{FF2B5EF4-FFF2-40B4-BE49-F238E27FC236}">
                <a16:creationId xmlns:a16="http://schemas.microsoft.com/office/drawing/2014/main" id="{23C253C4-CFA7-443E-8CA2-F73EDBACA924}"/>
              </a:ext>
            </a:extLst>
          </p:cNvPr>
          <p:cNvSpPr/>
          <p:nvPr/>
        </p:nvSpPr>
        <p:spPr>
          <a:xfrm>
            <a:off x="1610436" y="6415347"/>
            <a:ext cx="4433304" cy="3651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b="1" dirty="0"/>
              <a:t>Informes Semanales:</a:t>
            </a:r>
            <a:r>
              <a:rPr lang="es-419" sz="1200" dirty="0"/>
              <a:t> 4	</a:t>
            </a:r>
            <a:r>
              <a:rPr lang="es-419" sz="1200" b="1" dirty="0"/>
              <a:t>Historias y Puntaje Total:</a:t>
            </a:r>
            <a:r>
              <a:rPr lang="es-419" sz="1200" dirty="0"/>
              <a:t> 291 </a:t>
            </a:r>
          </a:p>
        </p:txBody>
      </p:sp>
      <p:pic>
        <p:nvPicPr>
          <p:cNvPr id="22" name="Imagen 2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96DEB74-7AB5-4AF7-B560-C6D29ECA8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4" y="4041713"/>
            <a:ext cx="7191374" cy="859909"/>
          </a:xfrm>
          <a:prstGeom prst="rect">
            <a:avLst/>
          </a:prstGeom>
        </p:spPr>
      </p:pic>
      <p:sp>
        <p:nvSpPr>
          <p:cNvPr id="44" name="Rectángulo redondeado 12">
            <a:extLst>
              <a:ext uri="{FF2B5EF4-FFF2-40B4-BE49-F238E27FC236}">
                <a16:creationId xmlns:a16="http://schemas.microsoft.com/office/drawing/2014/main" id="{E7FBA959-586E-4E9E-84E6-A09C1712A81B}"/>
              </a:ext>
            </a:extLst>
          </p:cNvPr>
          <p:cNvSpPr/>
          <p:nvPr/>
        </p:nvSpPr>
        <p:spPr>
          <a:xfrm>
            <a:off x="3366146" y="2924712"/>
            <a:ext cx="1843685" cy="62143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 INICIADAS</a:t>
            </a:r>
          </a:p>
          <a:p>
            <a:pPr algn="ctr"/>
            <a:r>
              <a:rPr lang="es-419" sz="1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s-419" sz="1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Nv.Permiso</a:t>
            </a:r>
            <a:r>
              <a:rPr lang="es-419" sz="1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3EBC91-9EED-4BCB-89FC-81E0D4917B70}"/>
              </a:ext>
            </a:extLst>
          </p:cNvPr>
          <p:cNvSpPr txBox="1"/>
          <p:nvPr/>
        </p:nvSpPr>
        <p:spPr>
          <a:xfrm>
            <a:off x="3631096" y="4041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b="1" i="1" dirty="0"/>
          </a:p>
        </p:txBody>
      </p:sp>
      <p:pic>
        <p:nvPicPr>
          <p:cNvPr id="19" name="Imagen 1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C3F8623-80D1-4373-9F5D-3273E4A7A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96" y="1399835"/>
            <a:ext cx="4085603" cy="3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8EB43DD-36D7-48CC-9EF0-DCB4FE6A96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99" y="215368"/>
            <a:ext cx="9886901" cy="5241097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B9379D-F849-4CBE-AEFA-6EF93C2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4502254"/>
            <a:ext cx="8534400" cy="1507067"/>
          </a:xfrm>
        </p:spPr>
        <p:txBody>
          <a:bodyPr/>
          <a:lstStyle/>
          <a:p>
            <a:r>
              <a:rPr lang="es-CL" dirty="0"/>
              <a:t>Sprint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D3AED-BE2A-42E9-AD23-DF671A9A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2904"/>
            <a:ext cx="12194343" cy="1507067"/>
          </a:xfrm>
        </p:spPr>
        <p:txBody>
          <a:bodyPr/>
          <a:lstStyle/>
          <a:p>
            <a:r>
              <a:rPr lang="es-CL" dirty="0"/>
              <a:t>Principalmente se enfoca en dar los Últimos detalles para el Proyecto, es decir, levantamiento de Servidores, .</a:t>
            </a:r>
            <a:r>
              <a:rPr lang="es-CL" dirty="0" err="1"/>
              <a:t>Css</a:t>
            </a:r>
            <a:r>
              <a:rPr lang="es-CL" dirty="0"/>
              <a:t>, entre otros.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87174E-F197-4CB6-81B3-03DFC707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0EDB8-5305-433F-BE41-D7A86D811DB3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AD2E03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AD2E03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89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3A992-B8D9-486B-9FFB-4F5E139F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0"/>
            <a:ext cx="3727938" cy="1507067"/>
          </a:xfrm>
        </p:spPr>
        <p:txBody>
          <a:bodyPr/>
          <a:lstStyle/>
          <a:p>
            <a:r>
              <a:rPr lang="es-CL" dirty="0"/>
              <a:t>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889-D84B-461E-ACD9-264ED6F5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8" y="1228153"/>
            <a:ext cx="3584501" cy="341464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dirty="0"/>
              <a:t>Desarrollar Funciones Faltantes del Sprint 2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Implementar Ideas de Diseño o “Propuestas de Valor”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Implementar últimos detalles del Proyecto (.</a:t>
            </a:r>
            <a:r>
              <a:rPr lang="es-CL" dirty="0" err="1"/>
              <a:t>Css</a:t>
            </a:r>
            <a:r>
              <a:rPr lang="es-CL" dirty="0"/>
              <a:t>, Servidores, Base de Datos, levantamiento de la Página Web, </a:t>
            </a:r>
            <a:r>
              <a:rPr lang="es-CL" dirty="0" err="1"/>
              <a:t>etc</a:t>
            </a:r>
            <a:r>
              <a:rPr lang="es-CL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BC5F5-4DB1-4DEB-9BA8-B1C4B531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718" y="6294783"/>
            <a:ext cx="439880" cy="563217"/>
          </a:xfrm>
        </p:spPr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F47543-469B-4F8A-8643-CD3EDA690B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90" y="1064835"/>
            <a:ext cx="750859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933C4B-1110-46AB-A94C-D470BA27FF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90" y="3981602"/>
            <a:ext cx="7508595" cy="2007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52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DD4BA8-0D59-49D4-B044-5B092E99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Entregables</a:t>
            </a:r>
            <a:r>
              <a:rPr lang="en-US" sz="4800" dirty="0"/>
              <a:t> . . </a:t>
            </a:r>
            <a:r>
              <a:rPr lang="en-US" sz="480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087778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Panorámica</PresentationFormat>
  <Paragraphs>60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Segoe UI</vt:lpstr>
      <vt:lpstr>Wingdings</vt:lpstr>
      <vt:lpstr>Wingdings 3</vt:lpstr>
      <vt:lpstr>Sector</vt:lpstr>
      <vt:lpstr>Grupo N°11 Proyecto – “As You Wish”</vt:lpstr>
      <vt:lpstr>Resumen</vt:lpstr>
      <vt:lpstr>Sprint 1</vt:lpstr>
      <vt:lpstr>Sprint 2</vt:lpstr>
      <vt:lpstr>Dashboard</vt:lpstr>
      <vt:lpstr>Sprint 3</vt:lpstr>
      <vt:lpstr>Planificación</vt:lpstr>
      <vt:lpstr>Entregables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2020-10-07T22:05:16Z</dcterms:created>
  <dcterms:modified xsi:type="dcterms:W3CDTF">2020-11-04T15:26:00Z</dcterms:modified>
</cp:coreProperties>
</file>