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E0772-9170-4EA7-8129-C4EDA8A0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44DDA-5A35-40FA-AAB3-4A31FCE4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FBE8B-36D3-42F3-AB03-021F1E0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AF953-54CF-4E92-A5DD-2BA5E805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351C7-775B-4DE8-9189-2D05852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647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83DEC-DFE1-45FF-8E55-251E8F4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B94F87-5BF9-4626-AB63-F3756C3A5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E7689-A091-4DB6-8B28-B5292634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1B31D-12EE-442C-B292-B2DD66AF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ECEBD-8CDC-49EC-84A5-CDB1B917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85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147D89-E217-4D1B-8704-555FAAA1A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A225F1-AB4C-4A54-AF08-3754FAD6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ABABA-7631-4B1E-81DF-88738EF5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23D91-A7A6-4FF6-9B67-831DB1F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21B53-F666-4C31-85E7-91D1E363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1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321AB-DE81-46CE-B055-91B6FB4F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42571-6620-425C-9BE1-B1CC57DA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C3343-48D6-4DD5-AD5B-ADA2279B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FDA1B-8462-4F9F-8423-80D6FC2E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1F715-9C5D-41F0-BB54-2DA69ACB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9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E5812-7F18-4648-BE8D-45AB79B9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6A1550-B14F-4A5D-AEAD-D127795E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D100F-5089-4C93-8924-546E69ED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5C8DB-3EAF-40A9-99AB-2BBC88DA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D00A1-9032-49A3-83EE-6458B313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393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55DB-6459-4263-9493-7A599A66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8DE04-6CC9-4809-8C9C-B821C831A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643544-1F17-433A-A968-C32D4DABB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A6EA0-5D85-450F-9C51-A062C4C6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75B012-61C0-4B4B-91CC-3BA05812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74B81F-30D9-4E4A-8A92-2A2C5DAA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376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C1A5-8F4A-4351-9E89-A6151B1C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4CD64-3C66-410C-BDA9-984AF8FD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B9A005-0A2A-4668-9B64-9435B7D1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DA170-D235-4B9D-96B7-F6E0F5A32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235BC7-CDE4-4776-B404-9CE5A47F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82E58B-0D9E-4287-99CB-5652F794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C867E4-ACF0-4C6A-A2D0-E5C72CA3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0ECB70-30D1-4DEE-AA14-4493825A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646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B825-12EC-4992-B927-E9068A8D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5CCF0-55F8-4C0C-B5AC-D9F7B790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928BAC-2534-490B-9968-83B33D7C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205A3A-614D-4AD2-AD62-7EADFACF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5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D8DA5B-BF6E-4DBE-A31B-2FA9AFB1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6C1A5E-F5F0-470B-893D-626D7B16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7B8AC8-4D2E-456F-B2A9-10A12A7C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438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71C3D-D75D-4EC6-AC29-5F516FAC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086F2-BE4E-4F8B-BA9D-00E73251F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6FC84-23C0-4307-92A6-A68FE76C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200A0-C3AA-4E47-8391-9C7CC5E4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6AA54-953F-40FC-8C93-E2F23AB1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49753-D89E-48EE-B4EA-BE09ACF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7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86D1C-C7B6-4FAA-81AD-A4725379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7B4E60-E8CC-4CD0-97ED-16E6E162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45ED06-F2EB-4637-8C13-A725837D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1EB8A4-6073-4433-B9D6-75BCA245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C9344-7148-49A8-A17E-391A9DAE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37E9A-01B2-451F-BD5B-6C5DA457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851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6C0380-E4FC-4ED2-AC62-AF58286D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F2A24-99E0-469E-AB97-6C1652B6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CA4E8-4DB8-4021-BD01-7006D7A2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2B0C-276F-4E0D-8007-B96C82E463E8}" type="datetimeFigureOut">
              <a:rPr lang="es-CL" smtClean="0"/>
              <a:t>26-05-2020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F91B5-2E3D-4877-ADA9-CCAC21B06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D133F-543B-416C-8D85-ACEAA57D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71D0-3517-4FB4-BD4C-E2F2DD8117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57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903ACB6-21FA-4C4B-8EDD-13D5D6E8F8AB}"/>
              </a:ext>
            </a:extLst>
          </p:cNvPr>
          <p:cNvSpPr/>
          <p:nvPr/>
        </p:nvSpPr>
        <p:spPr>
          <a:xfrm>
            <a:off x="-2996" y="1596682"/>
            <a:ext cx="12192000" cy="464234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>
                <a:latin typeface="Impact" panose="020B0806030902050204" pitchFamily="34" charset="0"/>
              </a:rPr>
              <a:t>Tiempo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718A69-0358-4F37-9AFB-5EE79BA3E938}"/>
              </a:ext>
            </a:extLst>
          </p:cNvPr>
          <p:cNvSpPr/>
          <p:nvPr/>
        </p:nvSpPr>
        <p:spPr>
          <a:xfrm>
            <a:off x="550602" y="2082018"/>
            <a:ext cx="1512000" cy="109728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Ingresar al Sistema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B17C3D-E49F-4243-B223-456DFF2373A1}"/>
              </a:ext>
            </a:extLst>
          </p:cNvPr>
          <p:cNvSpPr/>
          <p:nvPr/>
        </p:nvSpPr>
        <p:spPr>
          <a:xfrm>
            <a:off x="10680000" y="2082018"/>
            <a:ext cx="1512000" cy="109728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Suspender Uso del Sistema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77DB9D-F6B5-4151-AF6D-3D36C83ED0DF}"/>
              </a:ext>
            </a:extLst>
          </p:cNvPr>
          <p:cNvSpPr/>
          <p:nvPr/>
        </p:nvSpPr>
        <p:spPr>
          <a:xfrm>
            <a:off x="3927068" y="2082018"/>
            <a:ext cx="1512000" cy="109728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Opciones de Administración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49E781-B1F3-4019-A1CF-AEA78BD25D68}"/>
              </a:ext>
            </a:extLst>
          </p:cNvPr>
          <p:cNvSpPr/>
          <p:nvPr/>
        </p:nvSpPr>
        <p:spPr>
          <a:xfrm>
            <a:off x="2238835" y="2103120"/>
            <a:ext cx="1512000" cy="109728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Seleccionar Sección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7F9BA7-DD5F-4443-836D-3A7CE611C448}"/>
              </a:ext>
            </a:extLst>
          </p:cNvPr>
          <p:cNvSpPr/>
          <p:nvPr/>
        </p:nvSpPr>
        <p:spPr>
          <a:xfrm>
            <a:off x="5615301" y="2082018"/>
            <a:ext cx="1512000" cy="109728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Alteración de la Lista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B8C2F4-D4B6-4614-A982-159A03F69BF5}"/>
              </a:ext>
            </a:extLst>
          </p:cNvPr>
          <p:cNvSpPr/>
          <p:nvPr/>
        </p:nvSpPr>
        <p:spPr>
          <a:xfrm>
            <a:off x="7303534" y="2082018"/>
            <a:ext cx="1512000" cy="109728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Confirmación de Alteración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47E021-3C98-4262-BD8D-E925FB309904}"/>
              </a:ext>
            </a:extLst>
          </p:cNvPr>
          <p:cNvSpPr/>
          <p:nvPr/>
        </p:nvSpPr>
        <p:spPr>
          <a:xfrm>
            <a:off x="8991767" y="2082018"/>
            <a:ext cx="1512000" cy="109728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Datos Actualizados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FF9EB1-0DA0-4B3C-B4C9-77F0BE2A7C32}"/>
              </a:ext>
            </a:extLst>
          </p:cNvPr>
          <p:cNvSpPr/>
          <p:nvPr/>
        </p:nvSpPr>
        <p:spPr>
          <a:xfrm>
            <a:off x="1688233" y="499402"/>
            <a:ext cx="8264932" cy="10972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Administrar Datos de la Academia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3FB62B-CA05-40F1-8039-B57FCCA62C05}"/>
              </a:ext>
            </a:extLst>
          </p:cNvPr>
          <p:cNvSpPr/>
          <p:nvPr/>
        </p:nvSpPr>
        <p:spPr>
          <a:xfrm>
            <a:off x="550602" y="320040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Seleccionar Residencia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9BFB804-EE08-414B-81B4-BECDF941A20B}"/>
              </a:ext>
            </a:extLst>
          </p:cNvPr>
          <p:cNvSpPr/>
          <p:nvPr/>
        </p:nvSpPr>
        <p:spPr>
          <a:xfrm>
            <a:off x="550602" y="3933526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Ingresar al Sistema mediante un </a:t>
            </a:r>
            <a:r>
              <a:rPr lang="es-CL" sz="1400" dirty="0" err="1">
                <a:solidFill>
                  <a:schemeClr val="tx1"/>
                </a:solidFill>
              </a:rPr>
              <a:t>LogIn</a:t>
            </a:r>
            <a:r>
              <a:rPr lang="es-CL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BA7411-F4B2-4930-9C97-BA346E81AC17}"/>
              </a:ext>
            </a:extLst>
          </p:cNvPr>
          <p:cNvSpPr/>
          <p:nvPr/>
        </p:nvSpPr>
        <p:spPr>
          <a:xfrm>
            <a:off x="550602" y="541991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Establecer como Profesor o Administrador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4F7837-AF69-412A-9333-E7E97281C74F}"/>
              </a:ext>
            </a:extLst>
          </p:cNvPr>
          <p:cNvSpPr/>
          <p:nvPr/>
        </p:nvSpPr>
        <p:spPr>
          <a:xfrm>
            <a:off x="550602" y="468911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Confirmación de </a:t>
            </a:r>
            <a:r>
              <a:rPr lang="es-CL" sz="1400" dirty="0" err="1">
                <a:solidFill>
                  <a:schemeClr val="tx1"/>
                </a:solidFill>
              </a:rPr>
              <a:t>LogIn</a:t>
            </a:r>
            <a:r>
              <a:rPr lang="es-CL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5137B1D-F12E-48B2-9563-964025F8E0B1}"/>
              </a:ext>
            </a:extLst>
          </p:cNvPr>
          <p:cNvSpPr/>
          <p:nvPr/>
        </p:nvSpPr>
        <p:spPr>
          <a:xfrm>
            <a:off x="2238835" y="321095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/>
                </a:solidFill>
              </a:rPr>
              <a:t>Seleccionar Opción(Evento, Alumno Registrado, Asistencia de Alumno o </a:t>
            </a:r>
            <a:r>
              <a:rPr lang="es-CL" sz="900" dirty="0" err="1">
                <a:solidFill>
                  <a:schemeClr val="tx1"/>
                </a:solidFill>
              </a:rPr>
              <a:t>Prof</a:t>
            </a:r>
            <a:r>
              <a:rPr lang="es-CL" sz="900" dirty="0">
                <a:solidFill>
                  <a:schemeClr val="tx1"/>
                </a:solidFill>
              </a:rPr>
              <a:t>/</a:t>
            </a:r>
            <a:r>
              <a:rPr lang="es-CL" sz="900" dirty="0" err="1">
                <a:solidFill>
                  <a:schemeClr val="tx1"/>
                </a:solidFill>
              </a:rPr>
              <a:t>Adm</a:t>
            </a:r>
            <a:r>
              <a:rPr lang="es-CL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76B5EA1-3B30-43BC-B525-37151910C2C8}"/>
              </a:ext>
            </a:extLst>
          </p:cNvPr>
          <p:cNvSpPr/>
          <p:nvPr/>
        </p:nvSpPr>
        <p:spPr>
          <a:xfrm>
            <a:off x="2238835" y="394175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Confirmación de Opción escogida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4C1A200-79F2-4805-B3CF-CC87D05CB3A8}"/>
              </a:ext>
            </a:extLst>
          </p:cNvPr>
          <p:cNvSpPr/>
          <p:nvPr/>
        </p:nvSpPr>
        <p:spPr>
          <a:xfrm>
            <a:off x="2238835" y="4664326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Ingresar Año en que se creo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4ACB674-4FA0-481F-813A-A886240BD3D9}"/>
              </a:ext>
            </a:extLst>
          </p:cNvPr>
          <p:cNvSpPr/>
          <p:nvPr/>
        </p:nvSpPr>
        <p:spPr>
          <a:xfrm>
            <a:off x="2238835" y="5397452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Seleccionar Lista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68D73BC-562A-463F-B7B9-774BBE39B05C}"/>
              </a:ext>
            </a:extLst>
          </p:cNvPr>
          <p:cNvSpPr/>
          <p:nvPr/>
        </p:nvSpPr>
        <p:spPr>
          <a:xfrm>
            <a:off x="3927068" y="321095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/>
                </a:solidFill>
              </a:rPr>
              <a:t>Seleccionar que Opción de Alteración(Observar, Agregar, Modificar o Eliminar (Eso </a:t>
            </a:r>
            <a:r>
              <a:rPr lang="es-CL" sz="900" dirty="0" err="1">
                <a:solidFill>
                  <a:schemeClr val="tx1"/>
                </a:solidFill>
              </a:rPr>
              <a:t>Inlcuye</a:t>
            </a:r>
            <a:r>
              <a:rPr lang="es-CL" sz="900" dirty="0">
                <a:solidFill>
                  <a:schemeClr val="tx1"/>
                </a:solidFill>
              </a:rPr>
              <a:t> para </a:t>
            </a:r>
            <a:r>
              <a:rPr lang="es-CL" sz="900" dirty="0" err="1">
                <a:solidFill>
                  <a:schemeClr val="tx1"/>
                </a:solidFill>
              </a:rPr>
              <a:t>ra</a:t>
            </a:r>
            <a:r>
              <a:rPr lang="es-CL" sz="900" dirty="0">
                <a:solidFill>
                  <a:schemeClr val="tx1"/>
                </a:solidFill>
              </a:rPr>
              <a:t> </a:t>
            </a:r>
            <a:r>
              <a:rPr lang="es-CL" sz="900" dirty="0" err="1">
                <a:solidFill>
                  <a:schemeClr val="tx1"/>
                </a:solidFill>
              </a:rPr>
              <a:t>Prof</a:t>
            </a:r>
            <a:r>
              <a:rPr lang="es-CL" sz="900" dirty="0">
                <a:solidFill>
                  <a:schemeClr val="tx1"/>
                </a:solidFill>
              </a:rPr>
              <a:t>/</a:t>
            </a:r>
            <a:r>
              <a:rPr lang="es-CL" sz="900" dirty="0" err="1">
                <a:solidFill>
                  <a:schemeClr val="tx1"/>
                </a:solidFill>
              </a:rPr>
              <a:t>Adm</a:t>
            </a:r>
            <a:r>
              <a:rPr lang="es-CL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571DEA-D2CC-45F6-A995-8CA4F6FED662}"/>
              </a:ext>
            </a:extLst>
          </p:cNvPr>
          <p:cNvSpPr/>
          <p:nvPr/>
        </p:nvSpPr>
        <p:spPr>
          <a:xfrm>
            <a:off x="3927068" y="393120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Confirmar Opción de Alteración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BBAC11E-8061-4A28-936D-682D3BAE3F42}"/>
              </a:ext>
            </a:extLst>
          </p:cNvPr>
          <p:cNvSpPr/>
          <p:nvPr/>
        </p:nvSpPr>
        <p:spPr>
          <a:xfrm>
            <a:off x="5615301" y="394175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Ingresar Datos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7703A0-0FB4-4BB0-80C0-28322FB84EE7}"/>
              </a:ext>
            </a:extLst>
          </p:cNvPr>
          <p:cNvSpPr/>
          <p:nvPr/>
        </p:nvSpPr>
        <p:spPr>
          <a:xfrm>
            <a:off x="5615301" y="466200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Confirmar Datos Ingresados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4F8CF42-89B7-4E8F-B941-8B991BD18652}"/>
              </a:ext>
            </a:extLst>
          </p:cNvPr>
          <p:cNvSpPr/>
          <p:nvPr/>
        </p:nvSpPr>
        <p:spPr>
          <a:xfrm>
            <a:off x="7303534" y="320040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Esperar que los Datos actualicen la Sección de la Lista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47368A5-65C0-41B1-B8B7-98993466C9AC}"/>
              </a:ext>
            </a:extLst>
          </p:cNvPr>
          <p:cNvSpPr/>
          <p:nvPr/>
        </p:nvSpPr>
        <p:spPr>
          <a:xfrm>
            <a:off x="5615301" y="320040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Seleccionar que Datos Alterar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D2AB166-1491-4992-AA55-158C9FAD7BFC}"/>
              </a:ext>
            </a:extLst>
          </p:cNvPr>
          <p:cNvSpPr/>
          <p:nvPr/>
        </p:nvSpPr>
        <p:spPr>
          <a:xfrm>
            <a:off x="7303534" y="393120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La Lista se actualizo correctamente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3BC0F87-2983-4385-9833-835E4B0A66EC}"/>
              </a:ext>
            </a:extLst>
          </p:cNvPr>
          <p:cNvSpPr/>
          <p:nvPr/>
        </p:nvSpPr>
        <p:spPr>
          <a:xfrm>
            <a:off x="8991767" y="321095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La Nueva Lista actualiza los Datos de la Nube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CF93CB1-11D4-4999-9522-6392D23F356E}"/>
              </a:ext>
            </a:extLst>
          </p:cNvPr>
          <p:cNvSpPr/>
          <p:nvPr/>
        </p:nvSpPr>
        <p:spPr>
          <a:xfrm>
            <a:off x="8991767" y="393120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En espera de la siguiente Opción a Escoger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DEA4BDE-7C30-444A-8D48-BA72F1F6A52A}"/>
              </a:ext>
            </a:extLst>
          </p:cNvPr>
          <p:cNvSpPr/>
          <p:nvPr/>
        </p:nvSpPr>
        <p:spPr>
          <a:xfrm>
            <a:off x="10680000" y="3210950"/>
            <a:ext cx="1512000" cy="7308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Cerrar la Sesión mediante un </a:t>
            </a:r>
            <a:r>
              <a:rPr lang="es-CL" sz="1400" dirty="0" err="1">
                <a:solidFill>
                  <a:schemeClr val="tx1"/>
                </a:solidFill>
              </a:rPr>
              <a:t>LogOut</a:t>
            </a:r>
            <a:r>
              <a:rPr lang="es-CL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4C6C5BAA-3E72-4711-B082-34DB46DCACAD}"/>
              </a:ext>
            </a:extLst>
          </p:cNvPr>
          <p:cNvSpPr/>
          <p:nvPr/>
        </p:nvSpPr>
        <p:spPr>
          <a:xfrm>
            <a:off x="98474" y="2082018"/>
            <a:ext cx="275895" cy="455793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>
                <a:latin typeface="Impact" panose="020B0806030902050204" pitchFamily="34" charset="0"/>
              </a:rPr>
              <a:t>Necesidad</a:t>
            </a:r>
          </a:p>
        </p:txBody>
      </p:sp>
    </p:spTree>
    <p:extLst>
      <p:ext uri="{BB962C8B-B14F-4D97-AF65-F5344CB8AC3E}">
        <p14:creationId xmlns:p14="http://schemas.microsoft.com/office/powerpoint/2010/main" val="4083736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Diaz</dc:creator>
  <cp:lastModifiedBy>Vicente Diaz</cp:lastModifiedBy>
  <cp:revision>6</cp:revision>
  <dcterms:created xsi:type="dcterms:W3CDTF">2020-05-16T19:27:52Z</dcterms:created>
  <dcterms:modified xsi:type="dcterms:W3CDTF">2020-05-27T00:12:28Z</dcterms:modified>
</cp:coreProperties>
</file>