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Sorts Mill Goudy"/>
      <p:regular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URTXiOQg00NmN/6sivoDcYfsO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SortsMillGoudy-italic.fntdata"/><Relationship Id="rId14" Type="http://schemas.openxmlformats.org/officeDocument/2006/relationships/font" Target="fonts/SortsMillGoudy-regular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2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12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12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2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" name="Google Shape;23;p12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Sorts Mill Goudy"/>
              <a:buNone/>
              <a:defRPr b="0" sz="6800" cap="non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  <a:defRPr b="0" sz="3200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BFCBC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i="0" sz="2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  <a:defRPr b="0" sz="3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1" name="Google Shape;51;p1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11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5" name="Google Shape;55;p11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11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" name="Google Shape;57;p11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8" name="Google Shape;58;p11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Sorts Mill Goudy"/>
              <a:buNone/>
              <a:defRPr b="0" sz="6800" cap="non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Sorts Mill Goudy"/>
              <a:buNone/>
              <a:defRPr sz="6800" cap="non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9" name="Google Shape;69;p1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0" name="Google Shape;70;p15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15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15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8" name="Google Shape;88;p17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17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90" name="Google Shape;90;p1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7" name="Google Shape;7;p10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0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Sorts Mill Goudy"/>
              <a:buNone/>
              <a:defRPr b="0" i="1" sz="48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0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700"/>
              <a:buFont typeface="Garamond"/>
              <a:buChar char="◦"/>
              <a:defRPr b="0" i="0" sz="17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36" name="Google Shape;36;p9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Sorts Mill Goudy"/>
              <a:buNone/>
              <a:defRPr b="0" i="1" sz="48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  <a:defRPr b="0" i="0" sz="17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"/>
          <p:cNvSpPr/>
          <p:nvPr/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868680" y="642593"/>
            <a:ext cx="6281928" cy="174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320"/>
              <a:buFont typeface="Sorts Mill Goudy"/>
              <a:buNone/>
            </a:pPr>
            <a:r>
              <a:rPr lang="en-US" sz="4320"/>
              <a:t>Proyecto – As You Wish</a:t>
            </a:r>
            <a:r>
              <a:rPr b="1" i="0" lang="en-US" sz="4320"/>
              <a:t>(APP)</a:t>
            </a:r>
            <a:br>
              <a:rPr lang="en-US" sz="4320"/>
            </a:br>
            <a:endParaRPr sz="4320"/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43809" y="2386776"/>
            <a:ext cx="6281928" cy="406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i="1" lang="en-US" sz="2000" u="sng">
                <a:solidFill>
                  <a:schemeClr val="lt1"/>
                </a:solidFill>
              </a:rPr>
              <a:t>Integrantes: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i="1" lang="en-US" sz="2000">
                <a:solidFill>
                  <a:schemeClr val="lt1"/>
                </a:solidFill>
              </a:rPr>
              <a:t>Vicente Díaz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i="1" lang="en-US" sz="2000">
                <a:solidFill>
                  <a:schemeClr val="lt1"/>
                </a:solidFill>
              </a:rPr>
              <a:t>Cristobal olave</a:t>
            </a:r>
            <a:endParaRPr i="1"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i="1" lang="en-US" sz="2000">
                <a:solidFill>
                  <a:schemeClr val="lt1"/>
                </a:solidFill>
              </a:rPr>
              <a:t>Ernesto lagos</a:t>
            </a:r>
            <a:endParaRPr i="1"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i="1" lang="en-US" sz="2000">
                <a:solidFill>
                  <a:schemeClr val="lt1"/>
                </a:solidFill>
              </a:rPr>
              <a:t>Aldana bravo</a:t>
            </a:r>
            <a:endParaRPr/>
          </a:p>
          <a:p>
            <a:pPr indent="1143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Garamond"/>
              <a:buNone/>
            </a:pPr>
            <a:r>
              <a:t/>
            </a:r>
            <a:endParaRPr i="1">
              <a:solidFill>
                <a:schemeClr val="lt1"/>
              </a:solidFill>
            </a:endParaRPr>
          </a:p>
          <a:p>
            <a:pPr indent="1143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Garamond"/>
              <a:buNone/>
            </a:pPr>
            <a:r>
              <a:t/>
            </a:r>
            <a:endParaRPr i="1">
              <a:solidFill>
                <a:schemeClr val="lt1"/>
              </a:solidFill>
            </a:endParaRPr>
          </a:p>
          <a:p>
            <a:pPr indent="1143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Garamond"/>
              <a:buNone/>
            </a:pPr>
            <a:r>
              <a:t/>
            </a:r>
            <a:endParaRPr i="1">
              <a:solidFill>
                <a:schemeClr val="lt1"/>
              </a:solidFill>
            </a:endParaRPr>
          </a:p>
          <a:p>
            <a:pPr indent="1143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Garamond"/>
              <a:buNone/>
            </a:pPr>
            <a:r>
              <a:t/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i="1" lang="en-US">
                <a:solidFill>
                  <a:schemeClr val="lt1"/>
                </a:solidFill>
              </a:rPr>
              <a:t>Estudiantes de la Classe Ingeneria de Software I de la UNAB</a:t>
            </a:r>
            <a:endParaRPr/>
          </a:p>
        </p:txBody>
      </p:sp>
      <p:sp>
        <p:nvSpPr>
          <p:cNvPr id="144" name="Google Shape;144;p1"/>
          <p:cNvSpPr/>
          <p:nvPr/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descr="Ahora las clases de #Zumba son lunes,... - As You Wish Chile" id="145" name="Google Shape;1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4241" y="1252768"/>
            <a:ext cx="4448062" cy="4448062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6195" rotWithShape="0" algn="tl" dir="11400000" dist="12700">
              <a:srgbClr val="000000">
                <a:alpha val="32941"/>
              </a:srgbClr>
            </a:outerShdw>
          </a:effectLst>
        </p:spPr>
      </p:pic>
      <p:pic>
        <p:nvPicPr>
          <p:cNvPr descr="Imagen Corporativa Vinculación con el Medio| Universidad Andrés Bello" id="146" name="Google Shape;14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1611" y="2405237"/>
            <a:ext cx="2143125" cy="2143125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"/>
          <p:cNvSpPr/>
          <p:nvPr/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"/>
          <p:cNvSpPr txBox="1"/>
          <p:nvPr>
            <p:ph type="title"/>
          </p:nvPr>
        </p:nvSpPr>
        <p:spPr>
          <a:xfrm>
            <a:off x="1064794" y="844481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rts Mill Goudy"/>
              <a:buNone/>
            </a:pPr>
            <a:r>
              <a:rPr lang="en-US">
                <a:solidFill>
                  <a:schemeClr val="lt1"/>
                </a:solidFill>
              </a:rPr>
              <a:t>Introducción:</a:t>
            </a:r>
            <a:endParaRPr/>
          </a:p>
        </p:txBody>
      </p:sp>
      <p:grpSp>
        <p:nvGrpSpPr>
          <p:cNvPr id="155" name="Google Shape;155;p2"/>
          <p:cNvGrpSpPr/>
          <p:nvPr/>
        </p:nvGrpSpPr>
        <p:grpSpPr>
          <a:xfrm>
            <a:off x="1473200" y="3060562"/>
            <a:ext cx="9269011" cy="2908436"/>
            <a:chOff x="0" y="0"/>
            <a:chExt cx="9269011" cy="2908436"/>
          </a:xfrm>
        </p:grpSpPr>
        <p:sp>
          <p:nvSpPr>
            <p:cNvPr id="156" name="Google Shape;156;p2"/>
            <p:cNvSpPr/>
            <p:nvPr/>
          </p:nvSpPr>
          <p:spPr>
            <a:xfrm>
              <a:off x="0" y="0"/>
              <a:ext cx="7415209" cy="639856"/>
            </a:xfrm>
            <a:prstGeom prst="roundRect">
              <a:avLst>
                <a:gd fmla="val 10000" name="adj"/>
              </a:avLst>
            </a:prstGeom>
            <a:solidFill>
              <a:srgbClr val="CB561C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 txBox="1"/>
            <p:nvPr/>
          </p:nvSpPr>
          <p:spPr>
            <a:xfrm>
              <a:off x="18741" y="18741"/>
              <a:ext cx="6670686" cy="602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Sorts Mill Goudy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A.       LA NECESIDAD O EL PROBLEMA QUE ABORDA EL PROYECTO</a:t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21023" y="756193"/>
              <a:ext cx="7415209" cy="639856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 txBox="1"/>
            <p:nvPr/>
          </p:nvSpPr>
          <p:spPr>
            <a:xfrm>
              <a:off x="639764" y="774934"/>
              <a:ext cx="6340797" cy="602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Sorts Mill Goudy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B.      LA FORMA EN QUE SU PROYECTO ABORDA LA NECESIDAD O RESUELVE EL PROBLEMA</a:t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232778" y="1512387"/>
              <a:ext cx="7415209" cy="639856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 txBox="1"/>
            <p:nvPr/>
          </p:nvSpPr>
          <p:spPr>
            <a:xfrm>
              <a:off x="1251519" y="1531128"/>
              <a:ext cx="6350066" cy="602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Sorts Mill Goudy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C.       QUÉ BENEFICIOS APORTARÁ EL PROYECTO A SUS USUARIOS</a:t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853802" y="2268580"/>
              <a:ext cx="7415209" cy="639856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 txBox="1"/>
            <p:nvPr/>
          </p:nvSpPr>
          <p:spPr>
            <a:xfrm>
              <a:off x="1872543" y="2287321"/>
              <a:ext cx="6340797" cy="602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Sorts Mill Goudy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D.      CÓMO SE DIFERENCIA DE OTRAS SOLUCIONES</a:t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999303" y="490071"/>
              <a:ext cx="415906" cy="41590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BCFCA">
                <a:alpha val="89803"/>
              </a:srgbClr>
            </a:solidFill>
            <a:ln cap="flat" cmpd="sng" w="12700">
              <a:solidFill>
                <a:srgbClr val="EBCFCA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 txBox="1"/>
            <p:nvPr/>
          </p:nvSpPr>
          <p:spPr>
            <a:xfrm>
              <a:off x="7092882" y="490071"/>
              <a:ext cx="228748" cy="312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Sorts Mill Goudy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7620326" y="1246265"/>
              <a:ext cx="415906" cy="41590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DFDAD3">
                <a:alpha val="89803"/>
              </a:srgbClr>
            </a:solidFill>
            <a:ln cap="flat" cmpd="sng" w="12700">
              <a:solidFill>
                <a:srgbClr val="DFDAD3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 txBox="1"/>
            <p:nvPr/>
          </p:nvSpPr>
          <p:spPr>
            <a:xfrm>
              <a:off x="7713905" y="1246265"/>
              <a:ext cx="228748" cy="312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Sorts Mill Goudy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8232081" y="2002458"/>
              <a:ext cx="415906" cy="41590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DBD1CF">
                <a:alpha val="89803"/>
              </a:srgbClr>
            </a:solidFill>
            <a:ln cap="flat" cmpd="sng" w="12700">
              <a:solidFill>
                <a:srgbClr val="DBD1C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 txBox="1"/>
            <p:nvPr/>
          </p:nvSpPr>
          <p:spPr>
            <a:xfrm>
              <a:off x="8325660" y="2002458"/>
              <a:ext cx="228748" cy="312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Sorts Mill Goudy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75" name="Google Shape;175;p3"/>
          <p:cNvSpPr/>
          <p:nvPr/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77" name="Google Shape;177;p3"/>
          <p:cNvSpPr txBox="1"/>
          <p:nvPr>
            <p:ph type="title"/>
          </p:nvPr>
        </p:nvSpPr>
        <p:spPr>
          <a:xfrm>
            <a:off x="868680" y="642593"/>
            <a:ext cx="6281928" cy="174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320"/>
              <a:buFont typeface="Sorts Mill Goudy"/>
              <a:buNone/>
            </a:pPr>
            <a:r>
              <a:rPr lang="en-US" sz="4320"/>
              <a:t>Necesidad o Problema que aborda el Proyecto:</a:t>
            </a:r>
            <a:br>
              <a:rPr lang="en-US" sz="4320"/>
            </a:br>
            <a:endParaRPr sz="4320"/>
          </a:p>
        </p:txBody>
      </p:sp>
      <p:sp>
        <p:nvSpPr>
          <p:cNvPr id="178" name="Google Shape;178;p3"/>
          <p:cNvSpPr/>
          <p:nvPr/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descr="9 señales de una mala gestión en la pyme | Grandes Pymes" id="179" name="Google Shape;1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2195" y="1369977"/>
            <a:ext cx="4359806" cy="3698687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6195" rotWithShape="0" algn="tl" dir="11400000" dist="12700">
              <a:srgbClr val="000000">
                <a:alpha val="32941"/>
              </a:srgbClr>
            </a:outerShdw>
          </a:effectLst>
        </p:spPr>
      </p:pic>
      <p:sp>
        <p:nvSpPr>
          <p:cNvPr id="180" name="Google Shape;180;p3"/>
          <p:cNvSpPr/>
          <p:nvPr/>
        </p:nvSpPr>
        <p:spPr>
          <a:xfrm>
            <a:off x="1012874" y="2602523"/>
            <a:ext cx="6137734" cy="3151163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CFCACA"/>
              </a:gs>
              <a:gs pos="100000">
                <a:srgbClr val="C0BABA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Mala Gestión de Datos, tanto en Optimización como en implementación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7B7B7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"/>
          <p:cNvSpPr/>
          <p:nvPr/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"/>
          <p:cNvSpPr txBox="1"/>
          <p:nvPr>
            <p:ph type="title"/>
          </p:nvPr>
        </p:nvSpPr>
        <p:spPr>
          <a:xfrm>
            <a:off x="676240" y="875324"/>
            <a:ext cx="3536510" cy="509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Sorts Mill Goudy"/>
              <a:buNone/>
            </a:pPr>
            <a:r>
              <a:rPr lang="en-US" sz="4400">
                <a:solidFill>
                  <a:schemeClr val="lt1"/>
                </a:solidFill>
              </a:rPr>
              <a:t>Forma en que aborda la necesidad o resuelve el problema:</a:t>
            </a:r>
            <a:br>
              <a:rPr lang="en-US" sz="4400">
                <a:solidFill>
                  <a:schemeClr val="lt1"/>
                </a:solidFill>
              </a:rPr>
            </a:br>
            <a:endParaRPr sz="4400">
              <a:solidFill>
                <a:schemeClr val="lt1"/>
              </a:solidFill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5478124" y="559477"/>
            <a:ext cx="5647076" cy="5475563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CFCACA"/>
              </a:gs>
              <a:gs pos="100000">
                <a:srgbClr val="C0BABA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“Como integrante de la Academia, en calidad de administrador, quiero una aplicación de celular que sea capaz de gestionar una o varias Listas, con el fin de tener todo organizado de manera eficiente y óptima”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95" name="Google Shape;195;p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9" name="Google Shape;199;p5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2" name="Google Shape;202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203" name="Google Shape;2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0"/>
            <a:ext cx="12192000" cy="6857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5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4000">
                <a:srgbClr val="000000">
                  <a:alpha val="20000"/>
                </a:srgbClr>
              </a:gs>
              <a:gs pos="50000">
                <a:srgbClr val="000000">
                  <a:alpha val="29803"/>
                </a:srgbClr>
              </a:gs>
              <a:gs pos="78000">
                <a:srgbClr val="000000">
                  <a:alpha val="29803"/>
                </a:srgbClr>
              </a:gs>
              <a:gs pos="100000">
                <a:srgbClr val="000000">
                  <a:alpha val="4000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05" name="Google Shape;205;p5"/>
          <p:cNvSpPr txBox="1"/>
          <p:nvPr>
            <p:ph type="title"/>
          </p:nvPr>
        </p:nvSpPr>
        <p:spPr>
          <a:xfrm>
            <a:off x="3784208" y="5918434"/>
            <a:ext cx="8407787" cy="897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Sorts Mill Goudy"/>
              <a:buNone/>
            </a:pPr>
            <a:r>
              <a:rPr lang="en-US" sz="4400" cap="none">
                <a:solidFill>
                  <a:schemeClr val="lt1"/>
                </a:solidFill>
              </a:rPr>
              <a:t>HISTORIA DE USUARIO: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Sorts Mill Goudy"/>
              <a:buNone/>
            </a:pPr>
            <a:r>
              <a:rPr lang="en-US"/>
              <a:t>Beneficio que aporta a los Usuarios:</a:t>
            </a:r>
            <a:endParaRPr/>
          </a:p>
        </p:txBody>
      </p:sp>
      <p:grpSp>
        <p:nvGrpSpPr>
          <p:cNvPr id="214" name="Google Shape;214;p6"/>
          <p:cNvGrpSpPr/>
          <p:nvPr/>
        </p:nvGrpSpPr>
        <p:grpSpPr>
          <a:xfrm>
            <a:off x="1066800" y="2311609"/>
            <a:ext cx="10058459" cy="3722519"/>
            <a:chOff x="0" y="1546"/>
            <a:chExt cx="10058459" cy="3722519"/>
          </a:xfrm>
        </p:grpSpPr>
        <p:sp>
          <p:nvSpPr>
            <p:cNvPr id="215" name="Google Shape;215;p6"/>
            <p:cNvSpPr/>
            <p:nvPr/>
          </p:nvSpPr>
          <p:spPr>
            <a:xfrm>
              <a:off x="0" y="1546"/>
              <a:ext cx="10058399" cy="783688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237065" y="177876"/>
              <a:ext cx="431028" cy="43102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905159" y="1546"/>
              <a:ext cx="9153240" cy="783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 txBox="1"/>
            <p:nvPr/>
          </p:nvSpPr>
          <p:spPr>
            <a:xfrm>
              <a:off x="905159" y="1546"/>
              <a:ext cx="9153240" cy="783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Sorts Mill Goudy"/>
                <a:buNone/>
              </a:pPr>
              <a:r>
                <a:rPr b="0" i="0" lang="en-US" sz="2200" u="none" cap="none" strike="noStrike">
                  <a:solidFill>
                    <a:srgbClr val="FFFFFF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Mejor Gestion</a:t>
              </a:r>
              <a:endParaRPr b="0" i="0" sz="2200" u="none" cap="none" strike="noStrike">
                <a:solidFill>
                  <a:srgbClr val="FFFFFF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0" y="981156"/>
              <a:ext cx="10058399" cy="783688"/>
            </a:xfrm>
            <a:prstGeom prst="roundRect">
              <a:avLst>
                <a:gd fmla="val 1000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37065" y="1157486"/>
              <a:ext cx="431028" cy="43102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905159" y="981156"/>
              <a:ext cx="9153240" cy="783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 txBox="1"/>
            <p:nvPr/>
          </p:nvSpPr>
          <p:spPr>
            <a:xfrm>
              <a:off x="905159" y="981156"/>
              <a:ext cx="9153300" cy="7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Sorts Mill Goudy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Mejor Optimizaci</a:t>
              </a:r>
              <a:r>
                <a:rPr b="0" i="0" lang="en-US" sz="2200" u="none" cap="none" strike="noStrike">
                  <a:solidFill>
                    <a:srgbClr val="FFFFFF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ón</a:t>
              </a:r>
              <a:endParaRPr b="0" i="0" sz="2200" u="none" cap="none" strike="noStrike">
                <a:solidFill>
                  <a:srgbClr val="FFFFFF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0" y="1960767"/>
              <a:ext cx="10058399" cy="783688"/>
            </a:xfrm>
            <a:prstGeom prst="roundRect">
              <a:avLst>
                <a:gd fmla="val 10000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37065" y="2137096"/>
              <a:ext cx="431028" cy="43102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905159" y="1960767"/>
              <a:ext cx="9153240" cy="783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 txBox="1"/>
            <p:nvPr/>
          </p:nvSpPr>
          <p:spPr>
            <a:xfrm>
              <a:off x="905159" y="1960767"/>
              <a:ext cx="9153240" cy="783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Sorts Mill Goudy"/>
                <a:buNone/>
              </a:pPr>
              <a:r>
                <a:rPr b="0" i="0" lang="en-US" sz="2200" u="none" cap="none" strike="noStrike">
                  <a:solidFill>
                    <a:srgbClr val="FFFFFF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Fácil Acceso</a:t>
              </a:r>
              <a:endParaRPr b="0" i="0" sz="2200" u="none" cap="none" strike="noStrike">
                <a:solidFill>
                  <a:srgbClr val="FFFFFF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0" y="2940377"/>
              <a:ext cx="10058399" cy="783688"/>
            </a:xfrm>
            <a:prstGeom prst="roundRect">
              <a:avLst>
                <a:gd fmla="val 10000" name="adj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237065" y="3116707"/>
              <a:ext cx="431028" cy="431028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905159" y="2940377"/>
              <a:ext cx="9153240" cy="783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 txBox="1"/>
            <p:nvPr/>
          </p:nvSpPr>
          <p:spPr>
            <a:xfrm>
              <a:off x="905159" y="2940377"/>
              <a:ext cx="9153240" cy="783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Sorts Mill Goudy"/>
                <a:buNone/>
              </a:pPr>
              <a:r>
                <a:rPr b="0" i="0" lang="en-US" sz="2200" u="none" cap="none" strike="noStrike">
                  <a:solidFill>
                    <a:srgbClr val="FFFFFF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Fácil de Entender</a:t>
              </a:r>
              <a:endParaRPr b="0" i="0" sz="2200" u="none" cap="none" strike="noStrike">
                <a:solidFill>
                  <a:srgbClr val="FFFFFF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36" name="Google Shape;236;p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7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0" name="Google Shape;240;p7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7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7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3" name="Google Shape;24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44" name="Google Shape;244;p7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algn="tl" flip="xy" tx="-133350" sx="85000" ty="3302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7"/>
          <p:cNvSpPr/>
          <p:nvPr/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46" name="Google Shape;246;p7"/>
          <p:cNvSpPr/>
          <p:nvPr/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7"/>
          <p:cNvSpPr/>
          <p:nvPr/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7"/>
          <p:cNvSpPr txBox="1"/>
          <p:nvPr>
            <p:ph type="title"/>
          </p:nvPr>
        </p:nvSpPr>
        <p:spPr>
          <a:xfrm>
            <a:off x="1256493" y="1559768"/>
            <a:ext cx="2978281" cy="3135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Sorts Mill Goudy"/>
              <a:buNone/>
            </a:pPr>
            <a:r>
              <a:rPr lang="en-US" sz="3700" cap="none">
                <a:solidFill>
                  <a:schemeClr val="dk1"/>
                </a:solidFill>
              </a:rPr>
              <a:t>DIFERENCIAS FRENTE A OTRAS SOLUCIONES</a:t>
            </a:r>
            <a:endParaRPr sz="3700" cap="none">
              <a:solidFill>
                <a:schemeClr val="dk1"/>
              </a:solidFill>
            </a:endParaRPr>
          </a:p>
        </p:txBody>
      </p:sp>
      <p:sp>
        <p:nvSpPr>
          <p:cNvPr id="249" name="Google Shape;249;p7"/>
          <p:cNvSpPr/>
          <p:nvPr/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" name="Google Shape;250;p7"/>
          <p:cNvCxnSpPr/>
          <p:nvPr/>
        </p:nvCxnSpPr>
        <p:spPr>
          <a:xfrm>
            <a:off x="1882292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1" name="Google Shape;251;p7"/>
          <p:cNvCxnSpPr/>
          <p:nvPr/>
        </p:nvCxnSpPr>
        <p:spPr>
          <a:xfrm>
            <a:off x="3573932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2" name="Google Shape;252;p7"/>
          <p:cNvCxnSpPr/>
          <p:nvPr/>
        </p:nvCxnSpPr>
        <p:spPr>
          <a:xfrm>
            <a:off x="1882292" y="1286150"/>
            <a:ext cx="1691640" cy="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❓ Signo De Interrogación Emoji" id="253" name="Google Shape;25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5357" y="645106"/>
            <a:ext cx="5564663" cy="5564663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" name="Google Shape;262;p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63" name="Google Shape;263;p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6" name="Google Shape;266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rgbClr val="262626"/>
          </a:solidFill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 txBox="1"/>
          <p:nvPr>
            <p:ph type="title"/>
          </p:nvPr>
        </p:nvSpPr>
        <p:spPr>
          <a:xfrm>
            <a:off x="1263520" y="1272800"/>
            <a:ext cx="6544620" cy="4312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Sorts Mill Goudy"/>
              <a:buNone/>
            </a:pPr>
            <a:r>
              <a:rPr lang="en-US" sz="6800" cap="none">
                <a:solidFill>
                  <a:schemeClr val="lt1"/>
                </a:solidFill>
              </a:rPr>
              <a:t>EN RESUMEN O CONCLUSIÓN:</a:t>
            </a:r>
            <a:endParaRPr/>
          </a:p>
        </p:txBody>
      </p:sp>
      <p:cxnSp>
        <p:nvCxnSpPr>
          <p:cNvPr id="270" name="Google Shape;270;p8"/>
          <p:cNvCxnSpPr/>
          <p:nvPr/>
        </p:nvCxnSpPr>
        <p:spPr>
          <a:xfrm>
            <a:off x="8129872" y="2057401"/>
            <a:ext cx="0" cy="274320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Download Hand Holding Phone - Mano Celular Png - Full Size PNG ..." id="271" name="Google Shape;2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7915" y="1411615"/>
            <a:ext cx="2787033" cy="4673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hora las clases de #Zumba son lunes,... - As You Wish Chile" id="272" name="Google Shape;27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1458" y="1752527"/>
            <a:ext cx="1285890" cy="2270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VTI">
  <a:themeElements>
    <a:clrScheme name="Custom 8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vonVTI">
  <a:themeElements>
    <a:clrScheme name="Custom 8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2020-06-09T20:00:36Z</dcterms:created>
  <dc:creator>Vicente Diaz</dc:creator>
</cp:coreProperties>
</file>