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15247-1766-4F17-87A4-D3E8A4DC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0E2742-5548-4A44-96E3-B34211C2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60160-7A1F-48A6-8D09-53EDA777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76CA1-3EAA-4034-9494-65A8E70E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B6756-EEC7-48CE-B7F5-50BE0093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50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3C30-C71C-45CF-A5C6-CA2E80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585D4F-0072-4CAC-8E3F-AA060A17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27D1-836E-4DD7-B45A-BB120564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6F2506-BF7C-4A30-BF15-DE94260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CF186-25E7-4391-975E-8DD81B9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23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3A93E6-FB50-42E3-B099-CEE989BE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747DFE-0E93-46DD-A894-1CC93DFB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A8C50-5F36-46ED-9812-FCDEC76A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E0A59-2425-482A-BFA2-58246600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7A1FE-E3C6-42C2-931A-B7E0CE73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42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B499-D320-4657-B45F-CD54A986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E7880-BD7F-4228-84E0-F2EA6CB7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71003-1ADB-41AE-89B3-59EF7D31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5A7E1-47D0-4A28-941E-64779E8D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EE30B-1C1E-4FDB-95ED-8D9DCF0F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284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9F92-EB12-4AE6-B965-05788637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F3ED4-A40B-42A0-BFF0-1FFEDD25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EBB7A-4422-4455-AC07-3C3E87DF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E05C9-0FC1-4DA5-9505-0BB11EB5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C375D-9C18-48AC-AB95-839106E5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2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6DA5A-DE5A-4652-B3DB-90B59FE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91082-92A9-48EA-B11C-461A339B1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40E00B-E418-4A0B-89BB-1247FC42F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F1CF9-415E-48AF-89C7-BC3A9175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5AEB77-8B7E-4023-8BFA-34512337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24ACD9-704D-4DB4-B4A1-7FC13E02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71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65D43-4BE4-4678-87F2-D792A0BA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F2E3A2-7AA7-4F27-9FCF-76478CF1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C975C8-9206-48E8-85F4-B8F9F9EF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1C8282-6057-4543-97B8-4FB75EAB2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4471C2-2029-434F-A72A-27A888AB4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2983D8-F111-4777-9C50-17BB3C01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845253-8AEF-4FE2-9C86-71442B8B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AEB287-3753-4DCB-A70A-C9E569C9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5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622BE-5279-4A44-B729-BFD34335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081CEB-CAD8-4FEF-84CE-86F9B7C1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230F45-93E3-4A7C-8DD4-7F971BDC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002003-18E9-4429-91E6-2D717339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3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8FB947-5715-4004-AB62-91BAFDC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5440F2-12CD-47D5-BB32-4B672BE3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B398ED-7428-49D9-A173-79866B09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1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D1056-4FAF-41AF-BD0A-EFEBACCB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17D03-F5E2-4278-B53A-8606B112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F83EDC-076A-4ABC-87A4-0161FF2FB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4E7E0-48CF-4437-BE29-0E172196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B4D756-8061-43C6-A973-745F2CB3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C37B0B-2999-4F9F-85B7-0C229E17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50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10CA-89C5-4796-970A-F29BD9AE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471B17-FC1E-43BA-917C-30C4CEA3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C8C444-B4E3-482A-A99E-D0268D3B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99C0E-4B75-4A4C-A363-EC079FF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E01272-8DC1-4210-AD09-4F21110B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575482-397B-4F66-8D61-207336C1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299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E07BDC-BF6A-4F58-9786-68FCA42A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95204-CF95-430B-B6F4-29896198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2B473-0BB6-4C88-AAA0-05CC08B7D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322E-7EA8-49CB-9148-14473CA26E07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44333-3B1A-4937-A510-6E8E1E5A7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D0F80-5C48-4791-BD7F-BBDDD8069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E4E1-F392-4883-AF0C-288FEFEBAA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1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E20572-C111-4F54-BF67-30AEAE1A6789}"/>
              </a:ext>
            </a:extLst>
          </p:cNvPr>
          <p:cNvSpPr/>
          <p:nvPr/>
        </p:nvSpPr>
        <p:spPr>
          <a:xfrm>
            <a:off x="7219778" y="5326380"/>
            <a:ext cx="2676628" cy="15316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800" b="1" u="sng" dirty="0">
                <a:solidFill>
                  <a:schemeClr val="tx1"/>
                </a:solidFill>
              </a:rPr>
              <a:t>Alumno</a:t>
            </a:r>
          </a:p>
          <a:p>
            <a:r>
              <a:rPr lang="es-CL" sz="800" dirty="0">
                <a:solidFill>
                  <a:schemeClr val="tx1"/>
                </a:solidFill>
              </a:rPr>
              <a:t>RUT	</a:t>
            </a:r>
            <a:r>
              <a:rPr lang="es-CL" sz="800" dirty="0" err="1">
                <a:solidFill>
                  <a:schemeClr val="tx1"/>
                </a:solidFill>
              </a:rPr>
              <a:t>int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NombreAl</a:t>
            </a:r>
            <a:r>
              <a:rPr lang="es-CL" sz="800" dirty="0">
                <a:solidFill>
                  <a:schemeClr val="tx1"/>
                </a:solidFill>
              </a:rPr>
              <a:t>	</a:t>
            </a:r>
            <a:r>
              <a:rPr lang="es-CL" sz="800" dirty="0" err="1">
                <a:solidFill>
                  <a:schemeClr val="tx1"/>
                </a:solidFill>
              </a:rPr>
              <a:t>String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>
                <a:solidFill>
                  <a:schemeClr val="tx1"/>
                </a:solidFill>
              </a:rPr>
              <a:t>E-</a:t>
            </a:r>
            <a:r>
              <a:rPr lang="es-CL" sz="800" dirty="0" err="1">
                <a:solidFill>
                  <a:schemeClr val="tx1"/>
                </a:solidFill>
              </a:rPr>
              <a:t>mailAl</a:t>
            </a:r>
            <a:r>
              <a:rPr lang="es-CL" sz="800" dirty="0">
                <a:solidFill>
                  <a:schemeClr val="tx1"/>
                </a:solidFill>
              </a:rPr>
              <a:t>	</a:t>
            </a:r>
            <a:r>
              <a:rPr lang="es-CL" sz="800" dirty="0" err="1">
                <a:solidFill>
                  <a:schemeClr val="tx1"/>
                </a:solidFill>
              </a:rPr>
              <a:t>String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FechaNacimiento</a:t>
            </a:r>
            <a:r>
              <a:rPr lang="es-CL" sz="800" dirty="0">
                <a:solidFill>
                  <a:schemeClr val="tx1"/>
                </a:solidFill>
              </a:rPr>
              <a:t>	</a:t>
            </a:r>
            <a:r>
              <a:rPr lang="es-CL" sz="800" dirty="0" err="1">
                <a:solidFill>
                  <a:schemeClr val="tx1"/>
                </a:solidFill>
              </a:rPr>
              <a:t>String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Ocupacio</a:t>
            </a:r>
            <a:r>
              <a:rPr lang="es-CL" sz="800" dirty="0">
                <a:solidFill>
                  <a:schemeClr val="tx1"/>
                </a:solidFill>
              </a:rPr>
              <a:t>	</a:t>
            </a:r>
            <a:r>
              <a:rPr lang="es-CL" sz="800" dirty="0" err="1">
                <a:solidFill>
                  <a:schemeClr val="tx1"/>
                </a:solidFill>
              </a:rPr>
              <a:t>String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N°Asistencias</a:t>
            </a:r>
            <a:r>
              <a:rPr lang="es-CL" sz="800" dirty="0">
                <a:solidFill>
                  <a:schemeClr val="tx1"/>
                </a:solidFill>
              </a:rPr>
              <a:t>	</a:t>
            </a:r>
            <a:r>
              <a:rPr lang="es-CL" sz="800" dirty="0" err="1">
                <a:solidFill>
                  <a:schemeClr val="tx1"/>
                </a:solidFill>
              </a:rPr>
              <a:t>int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N°Asist</a:t>
            </a:r>
            <a:r>
              <a:rPr lang="es-CL" sz="800" dirty="0">
                <a:solidFill>
                  <a:schemeClr val="tx1"/>
                </a:solidFill>
              </a:rPr>
              <a:t>.%	</a:t>
            </a:r>
            <a:r>
              <a:rPr lang="es-CL" sz="800" dirty="0" err="1">
                <a:solidFill>
                  <a:schemeClr val="tx1"/>
                </a:solidFill>
              </a:rPr>
              <a:t>int</a:t>
            </a:r>
            <a:endParaRPr lang="es-CL" sz="800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D273552-4A04-429A-900B-A4A2A688B802}"/>
              </a:ext>
            </a:extLst>
          </p:cNvPr>
          <p:cNvSpPr/>
          <p:nvPr/>
        </p:nvSpPr>
        <p:spPr>
          <a:xfrm>
            <a:off x="9515372" y="2773092"/>
            <a:ext cx="2676628" cy="13118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800" b="1" u="sng" dirty="0">
                <a:solidFill>
                  <a:schemeClr val="tx1"/>
                </a:solidFill>
              </a:rPr>
              <a:t>Asistencia de Alumnos</a:t>
            </a:r>
          </a:p>
          <a:p>
            <a:r>
              <a:rPr lang="es-CL" sz="800" dirty="0" err="1">
                <a:solidFill>
                  <a:schemeClr val="tx1"/>
                </a:solidFill>
              </a:rPr>
              <a:t>N°</a:t>
            </a:r>
            <a:r>
              <a:rPr lang="es-CL" sz="800" dirty="0">
                <a:solidFill>
                  <a:schemeClr val="tx1"/>
                </a:solidFill>
              </a:rPr>
              <a:t> de Clase	</a:t>
            </a:r>
            <a:r>
              <a:rPr lang="es-CL" sz="800" dirty="0" err="1">
                <a:solidFill>
                  <a:schemeClr val="tx1"/>
                </a:solidFill>
              </a:rPr>
              <a:t>int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>
                <a:solidFill>
                  <a:schemeClr val="tx1"/>
                </a:solidFill>
              </a:rPr>
              <a:t>Fecha	</a:t>
            </a:r>
            <a:r>
              <a:rPr lang="es-CL" sz="800" dirty="0" err="1">
                <a:solidFill>
                  <a:schemeClr val="tx1"/>
                </a:solidFill>
              </a:rPr>
              <a:t>String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RUTAlumno</a:t>
            </a:r>
            <a:r>
              <a:rPr lang="es-CL" sz="800" dirty="0">
                <a:solidFill>
                  <a:schemeClr val="tx1"/>
                </a:solidFill>
              </a:rPr>
              <a:t>	</a:t>
            </a:r>
            <a:r>
              <a:rPr lang="es-CL" sz="800" dirty="0" err="1">
                <a:solidFill>
                  <a:schemeClr val="tx1"/>
                </a:solidFill>
              </a:rPr>
              <a:t>int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NombreAlumno</a:t>
            </a:r>
            <a:r>
              <a:rPr lang="es-CL" sz="800" dirty="0">
                <a:solidFill>
                  <a:schemeClr val="tx1"/>
                </a:solidFill>
              </a:rPr>
              <a:t>	</a:t>
            </a:r>
            <a:r>
              <a:rPr lang="es-CL" sz="800" dirty="0" err="1">
                <a:solidFill>
                  <a:schemeClr val="tx1"/>
                </a:solidFill>
              </a:rPr>
              <a:t>String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N°</a:t>
            </a:r>
            <a:r>
              <a:rPr lang="es-CL" sz="800" dirty="0">
                <a:solidFill>
                  <a:schemeClr val="tx1"/>
                </a:solidFill>
              </a:rPr>
              <a:t> Asistencia	</a:t>
            </a:r>
            <a:r>
              <a:rPr lang="es-CL" sz="800" dirty="0" err="1">
                <a:solidFill>
                  <a:schemeClr val="tx1"/>
                </a:solidFill>
              </a:rPr>
              <a:t>int</a:t>
            </a:r>
            <a:endParaRPr lang="es-CL" sz="800" dirty="0">
              <a:solidFill>
                <a:schemeClr val="tx1"/>
              </a:solidFill>
            </a:endParaRPr>
          </a:p>
          <a:p>
            <a:r>
              <a:rPr lang="es-CL" sz="800" dirty="0" err="1">
                <a:solidFill>
                  <a:schemeClr val="tx1"/>
                </a:solidFill>
              </a:rPr>
              <a:t>N°</a:t>
            </a:r>
            <a:r>
              <a:rPr lang="es-CL" sz="800" dirty="0">
                <a:solidFill>
                  <a:schemeClr val="tx1"/>
                </a:solidFill>
              </a:rPr>
              <a:t> </a:t>
            </a:r>
            <a:r>
              <a:rPr lang="es-CL" sz="800" dirty="0" err="1">
                <a:solidFill>
                  <a:schemeClr val="tx1"/>
                </a:solidFill>
              </a:rPr>
              <a:t>Asist</a:t>
            </a:r>
            <a:r>
              <a:rPr lang="es-CL" sz="800" dirty="0">
                <a:solidFill>
                  <a:schemeClr val="tx1"/>
                </a:solidFill>
              </a:rPr>
              <a:t>.%	</a:t>
            </a:r>
            <a:r>
              <a:rPr lang="es-CL" sz="800" dirty="0" err="1">
                <a:solidFill>
                  <a:schemeClr val="tx1"/>
                </a:solidFill>
              </a:rPr>
              <a:t>int</a:t>
            </a:r>
            <a:r>
              <a:rPr lang="es-CL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11938CC-CE7C-410A-9347-D97AE4588CE9}"/>
              </a:ext>
            </a:extLst>
          </p:cNvPr>
          <p:cNvSpPr/>
          <p:nvPr/>
        </p:nvSpPr>
        <p:spPr>
          <a:xfrm>
            <a:off x="7080850" y="2843431"/>
            <a:ext cx="1669736" cy="11711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>
                <a:solidFill>
                  <a:schemeClr val="tx1"/>
                </a:solidFill>
              </a:rPr>
              <a:t>Clase</a:t>
            </a:r>
          </a:p>
          <a:p>
            <a:r>
              <a:rPr lang="es-CL" sz="1100" dirty="0" err="1">
                <a:solidFill>
                  <a:schemeClr val="tx1"/>
                </a:solidFill>
              </a:rPr>
              <a:t>N°</a:t>
            </a:r>
            <a:r>
              <a:rPr lang="es-CL" sz="1100" dirty="0">
                <a:solidFill>
                  <a:schemeClr val="tx1"/>
                </a:solidFill>
              </a:rPr>
              <a:t> Clase	</a:t>
            </a:r>
            <a:r>
              <a:rPr lang="es-CL" sz="1100" dirty="0" err="1">
                <a:solidFill>
                  <a:schemeClr val="tx1"/>
                </a:solidFill>
              </a:rPr>
              <a:t>int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Nombre Clase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Hora Inicio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Hora Final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Capacidad Max </a:t>
            </a:r>
            <a:r>
              <a:rPr lang="es-CL" sz="1100" dirty="0" err="1">
                <a:solidFill>
                  <a:schemeClr val="tx1"/>
                </a:solidFill>
              </a:rPr>
              <a:t>int</a:t>
            </a:r>
            <a:endParaRPr lang="es-CL" sz="11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1A3F5AC-F80D-4C16-A270-EBBEA4B173C0}"/>
              </a:ext>
            </a:extLst>
          </p:cNvPr>
          <p:cNvSpPr/>
          <p:nvPr/>
        </p:nvSpPr>
        <p:spPr>
          <a:xfrm>
            <a:off x="4213152" y="5370286"/>
            <a:ext cx="1632592" cy="14577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>
                <a:solidFill>
                  <a:schemeClr val="tx1"/>
                </a:solidFill>
              </a:rPr>
              <a:t>Evento</a:t>
            </a:r>
          </a:p>
          <a:p>
            <a:r>
              <a:rPr lang="es-CL" sz="1100" dirty="0">
                <a:solidFill>
                  <a:schemeClr val="tx1"/>
                </a:solidFill>
              </a:rPr>
              <a:t>Nombre Evento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Hora Inicio 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Hora Final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 err="1">
                <a:solidFill>
                  <a:schemeClr val="tx1"/>
                </a:solidFill>
              </a:rPr>
              <a:t>Anno</a:t>
            </a:r>
            <a:r>
              <a:rPr lang="es-CL" sz="1100" dirty="0">
                <a:solidFill>
                  <a:schemeClr val="tx1"/>
                </a:solidFill>
              </a:rPr>
              <a:t>	</a:t>
            </a:r>
            <a:r>
              <a:rPr lang="es-CL" sz="1100" dirty="0" err="1">
                <a:solidFill>
                  <a:schemeClr val="tx1"/>
                </a:solidFill>
              </a:rPr>
              <a:t>int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Mes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Dia	</a:t>
            </a:r>
            <a:r>
              <a:rPr lang="es-CL" sz="1100" dirty="0" err="1">
                <a:solidFill>
                  <a:schemeClr val="tx1"/>
                </a:solidFill>
              </a:rPr>
              <a:t>int</a:t>
            </a:r>
            <a:endParaRPr lang="es-CL" sz="11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23C465-7E8C-4080-AD25-87F8272CBC7E}"/>
              </a:ext>
            </a:extLst>
          </p:cNvPr>
          <p:cNvSpPr/>
          <p:nvPr/>
        </p:nvSpPr>
        <p:spPr>
          <a:xfrm>
            <a:off x="0" y="2919046"/>
            <a:ext cx="2672861" cy="10199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>
                <a:solidFill>
                  <a:schemeClr val="tx1"/>
                </a:solidFill>
              </a:rPr>
              <a:t>Academia</a:t>
            </a:r>
          </a:p>
          <a:p>
            <a:r>
              <a:rPr lang="es-CL" sz="1100" dirty="0">
                <a:solidFill>
                  <a:schemeClr val="tx1"/>
                </a:solidFill>
              </a:rPr>
              <a:t>Nombre Academia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Residencia	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46E360C-7D2B-49DF-A55E-44D595702EA8}"/>
              </a:ext>
            </a:extLst>
          </p:cNvPr>
          <p:cNvSpPr/>
          <p:nvPr/>
        </p:nvSpPr>
        <p:spPr>
          <a:xfrm>
            <a:off x="4194580" y="2779878"/>
            <a:ext cx="1669736" cy="13118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>
                <a:solidFill>
                  <a:schemeClr val="tx1"/>
                </a:solidFill>
              </a:rPr>
              <a:t>Administrador</a:t>
            </a:r>
          </a:p>
          <a:p>
            <a:r>
              <a:rPr lang="es-CL" sz="1100" dirty="0">
                <a:solidFill>
                  <a:schemeClr val="tx1"/>
                </a:solidFill>
              </a:rPr>
              <a:t>RUTA	</a:t>
            </a:r>
            <a:r>
              <a:rPr lang="es-CL" sz="1100" dirty="0" err="1">
                <a:solidFill>
                  <a:schemeClr val="tx1"/>
                </a:solidFill>
              </a:rPr>
              <a:t>int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 err="1">
                <a:solidFill>
                  <a:schemeClr val="tx1"/>
                </a:solidFill>
              </a:rPr>
              <a:t>NombreA</a:t>
            </a:r>
            <a:r>
              <a:rPr lang="es-CL" sz="1100" dirty="0">
                <a:solidFill>
                  <a:schemeClr val="tx1"/>
                </a:solidFill>
              </a:rPr>
              <a:t>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E-</a:t>
            </a:r>
            <a:r>
              <a:rPr lang="es-CL" sz="1100" dirty="0" err="1">
                <a:solidFill>
                  <a:schemeClr val="tx1"/>
                </a:solidFill>
              </a:rPr>
              <a:t>mailA</a:t>
            </a:r>
            <a:r>
              <a:rPr lang="es-CL" sz="1100" dirty="0">
                <a:solidFill>
                  <a:schemeClr val="tx1"/>
                </a:solidFill>
              </a:rPr>
              <a:t>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 err="1">
                <a:solidFill>
                  <a:schemeClr val="tx1"/>
                </a:solidFill>
              </a:rPr>
              <a:t>ContrasenaA</a:t>
            </a:r>
            <a:r>
              <a:rPr lang="es-CL" sz="1100" dirty="0">
                <a:solidFill>
                  <a:schemeClr val="tx1"/>
                </a:solidFill>
              </a:rPr>
              <a:t>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EB59D60-28EE-42D8-AB1A-5809D13D629C}"/>
              </a:ext>
            </a:extLst>
          </p:cNvPr>
          <p:cNvSpPr/>
          <p:nvPr/>
        </p:nvSpPr>
        <p:spPr>
          <a:xfrm>
            <a:off x="7080850" y="774121"/>
            <a:ext cx="1669736" cy="13118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u="sng" dirty="0">
                <a:solidFill>
                  <a:schemeClr val="tx1"/>
                </a:solidFill>
              </a:rPr>
              <a:t>Profesor</a:t>
            </a:r>
          </a:p>
          <a:p>
            <a:r>
              <a:rPr lang="es-CL" sz="1100" dirty="0">
                <a:solidFill>
                  <a:schemeClr val="tx1"/>
                </a:solidFill>
              </a:rPr>
              <a:t>RUTP	</a:t>
            </a:r>
            <a:r>
              <a:rPr lang="es-CL" sz="1100" dirty="0" err="1">
                <a:solidFill>
                  <a:schemeClr val="tx1"/>
                </a:solidFill>
              </a:rPr>
              <a:t>int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 err="1">
                <a:solidFill>
                  <a:schemeClr val="tx1"/>
                </a:solidFill>
              </a:rPr>
              <a:t>NombreP</a:t>
            </a:r>
            <a:r>
              <a:rPr lang="es-CL" sz="1100" dirty="0">
                <a:solidFill>
                  <a:schemeClr val="tx1"/>
                </a:solidFill>
              </a:rPr>
              <a:t>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E-</a:t>
            </a:r>
            <a:r>
              <a:rPr lang="es-CL" sz="1100" dirty="0" err="1">
                <a:solidFill>
                  <a:schemeClr val="tx1"/>
                </a:solidFill>
              </a:rPr>
              <a:t>mailP</a:t>
            </a:r>
            <a:r>
              <a:rPr lang="es-CL" sz="1100" dirty="0">
                <a:solidFill>
                  <a:schemeClr val="tx1"/>
                </a:solidFill>
              </a:rPr>
              <a:t>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 err="1">
                <a:solidFill>
                  <a:schemeClr val="tx1"/>
                </a:solidFill>
              </a:rPr>
              <a:t>ContrasenaP</a:t>
            </a:r>
            <a:r>
              <a:rPr lang="es-CL" sz="1100" dirty="0">
                <a:solidFill>
                  <a:schemeClr val="tx1"/>
                </a:solidFill>
              </a:rPr>
              <a:t>	</a:t>
            </a:r>
            <a:r>
              <a:rPr lang="es-CL" sz="1100" dirty="0" err="1">
                <a:solidFill>
                  <a:schemeClr val="tx1"/>
                </a:solidFill>
              </a:rPr>
              <a:t>String</a:t>
            </a:r>
            <a:endParaRPr lang="es-CL" sz="1100" dirty="0">
              <a:solidFill>
                <a:schemeClr val="tx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CD45D2C-417A-41D0-AB76-28E1CEBEB1B7}"/>
              </a:ext>
            </a:extLst>
          </p:cNvPr>
          <p:cNvCxnSpPr>
            <a:cxnSpLocks/>
          </p:cNvCxnSpPr>
          <p:nvPr/>
        </p:nvCxnSpPr>
        <p:spPr>
          <a:xfrm>
            <a:off x="566057" y="1045029"/>
            <a:ext cx="17591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D3D0244-2074-415B-A7B4-BEA097C930F3}"/>
              </a:ext>
            </a:extLst>
          </p:cNvPr>
          <p:cNvCxnSpPr>
            <a:cxnSpLocks/>
          </p:cNvCxnSpPr>
          <p:nvPr/>
        </p:nvCxnSpPr>
        <p:spPr>
          <a:xfrm flipV="1">
            <a:off x="718457" y="879566"/>
            <a:ext cx="0" cy="31786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1CBF29E-5097-48AE-B99C-A395FE5F4820}"/>
              </a:ext>
            </a:extLst>
          </p:cNvPr>
          <p:cNvCxnSpPr>
            <a:cxnSpLocks/>
          </p:cNvCxnSpPr>
          <p:nvPr/>
        </p:nvCxnSpPr>
        <p:spPr>
          <a:xfrm flipV="1">
            <a:off x="827315" y="879566"/>
            <a:ext cx="0" cy="3178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333ABE4-699F-4B4A-AC8D-F27326EFDF9C}"/>
              </a:ext>
            </a:extLst>
          </p:cNvPr>
          <p:cNvCxnSpPr>
            <a:cxnSpLocks/>
          </p:cNvCxnSpPr>
          <p:nvPr/>
        </p:nvCxnSpPr>
        <p:spPr>
          <a:xfrm flipV="1">
            <a:off x="2090057" y="879565"/>
            <a:ext cx="0" cy="31786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D770ADC-E561-45C4-BC5A-61722C5F3E60}"/>
              </a:ext>
            </a:extLst>
          </p:cNvPr>
          <p:cNvCxnSpPr>
            <a:cxnSpLocks/>
          </p:cNvCxnSpPr>
          <p:nvPr/>
        </p:nvCxnSpPr>
        <p:spPr>
          <a:xfrm flipV="1">
            <a:off x="2198915" y="879565"/>
            <a:ext cx="0" cy="3178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61BC95C-5A8F-4807-AFF3-D40DD2FBAF3E}"/>
              </a:ext>
            </a:extLst>
          </p:cNvPr>
          <p:cNvCxnSpPr>
            <a:cxnSpLocks/>
          </p:cNvCxnSpPr>
          <p:nvPr/>
        </p:nvCxnSpPr>
        <p:spPr>
          <a:xfrm>
            <a:off x="566057" y="1981200"/>
            <a:ext cx="17591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9C683692-3154-41B0-9105-B00BE576260D}"/>
              </a:ext>
            </a:extLst>
          </p:cNvPr>
          <p:cNvCxnSpPr>
            <a:cxnSpLocks/>
          </p:cNvCxnSpPr>
          <p:nvPr/>
        </p:nvCxnSpPr>
        <p:spPr>
          <a:xfrm flipV="1">
            <a:off x="718457" y="1815737"/>
            <a:ext cx="0" cy="31786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5F464A9-A8EA-4164-8BAB-12F4316145E8}"/>
              </a:ext>
            </a:extLst>
          </p:cNvPr>
          <p:cNvCxnSpPr>
            <a:cxnSpLocks/>
          </p:cNvCxnSpPr>
          <p:nvPr/>
        </p:nvCxnSpPr>
        <p:spPr>
          <a:xfrm flipV="1">
            <a:off x="827315" y="1815737"/>
            <a:ext cx="0" cy="3178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BAA6985-57B2-48D2-BF6B-C576C946BCE5}"/>
              </a:ext>
            </a:extLst>
          </p:cNvPr>
          <p:cNvCxnSpPr>
            <a:cxnSpLocks/>
          </p:cNvCxnSpPr>
          <p:nvPr/>
        </p:nvCxnSpPr>
        <p:spPr>
          <a:xfrm flipH="1" flipV="1">
            <a:off x="2081348" y="1974669"/>
            <a:ext cx="243841" cy="2373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DC4EFC0-2367-4FA1-994B-956164D6AEFD}"/>
              </a:ext>
            </a:extLst>
          </p:cNvPr>
          <p:cNvCxnSpPr>
            <a:cxnSpLocks/>
          </p:cNvCxnSpPr>
          <p:nvPr/>
        </p:nvCxnSpPr>
        <p:spPr>
          <a:xfrm flipV="1">
            <a:off x="2090057" y="1752099"/>
            <a:ext cx="235132" cy="2291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4E6D263-FAD1-493B-899A-0CFC23D5602B}"/>
              </a:ext>
            </a:extLst>
          </p:cNvPr>
          <p:cNvCxnSpPr>
            <a:cxnSpLocks/>
          </p:cNvCxnSpPr>
          <p:nvPr/>
        </p:nvCxnSpPr>
        <p:spPr>
          <a:xfrm>
            <a:off x="2670580" y="1311812"/>
            <a:ext cx="17591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1E8F637-DE59-49B8-9534-913540060D33}"/>
              </a:ext>
            </a:extLst>
          </p:cNvPr>
          <p:cNvCxnSpPr>
            <a:cxnSpLocks/>
          </p:cNvCxnSpPr>
          <p:nvPr/>
        </p:nvCxnSpPr>
        <p:spPr>
          <a:xfrm flipH="1" flipV="1">
            <a:off x="4185871" y="1305281"/>
            <a:ext cx="243841" cy="2373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2A738B5-278F-4EBD-92F3-22FEA0D65B53}"/>
              </a:ext>
            </a:extLst>
          </p:cNvPr>
          <p:cNvCxnSpPr>
            <a:cxnSpLocks/>
          </p:cNvCxnSpPr>
          <p:nvPr/>
        </p:nvCxnSpPr>
        <p:spPr>
          <a:xfrm flipV="1">
            <a:off x="4194580" y="1082711"/>
            <a:ext cx="235132" cy="2291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6878C2D-DDB8-4F80-A60C-E518AE7FE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667548" y="1302265"/>
            <a:ext cx="243841" cy="2373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C4349A77-1EC0-45B7-80C6-D93474A6B9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76257" y="1079695"/>
            <a:ext cx="235132" cy="2291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FFC0C300-DB72-4271-B31B-C5926167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52" y="3185828"/>
            <a:ext cx="1525819" cy="49991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954DF3A-3B94-4F22-9290-022DA33C0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08712" y="4506049"/>
            <a:ext cx="1241471" cy="499915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AA63348-BE70-429C-9E04-FF9D6F4B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308250">
            <a:off x="5516119" y="4518198"/>
            <a:ext cx="2078970" cy="49991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6CF3A97-1352-4BD4-BD73-20113CC0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16" y="3185826"/>
            <a:ext cx="1216534" cy="49991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8B894F9-E948-4787-ADFD-F4D96F9A2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67165">
            <a:off x="8522893" y="2163635"/>
            <a:ext cx="1220184" cy="499915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543CC47F-9465-469C-BDB8-D8E1FB086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207" y="3258295"/>
            <a:ext cx="763165" cy="341406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74FC2DF4-D9A3-4F0C-88CE-AC9C9001C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06" y="5924491"/>
            <a:ext cx="1437676" cy="506012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6E92C1A5-F6CF-4550-9680-253EA7194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705894">
            <a:off x="9443945" y="4531653"/>
            <a:ext cx="1682308" cy="499915"/>
          </a:xfrm>
          <a:prstGeom prst="rect">
            <a:avLst/>
          </a:prstGeom>
        </p:spPr>
      </p:pic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7F652C8-930D-400D-91FB-061726BA8AEC}"/>
              </a:ext>
            </a:extLst>
          </p:cNvPr>
          <p:cNvCxnSpPr>
            <a:cxnSpLocks/>
          </p:cNvCxnSpPr>
          <p:nvPr/>
        </p:nvCxnSpPr>
        <p:spPr>
          <a:xfrm>
            <a:off x="4984750" y="433154"/>
            <a:ext cx="581062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" name="Imagen 91">
            <a:extLst>
              <a:ext uri="{FF2B5EF4-FFF2-40B4-BE49-F238E27FC236}">
                <a16:creationId xmlns:a16="http://schemas.microsoft.com/office/drawing/2014/main" id="{47EE405A-BE25-4A09-977A-76BCD5D0D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141213">
            <a:off x="5732103" y="1764898"/>
            <a:ext cx="1485940" cy="1390073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F63B961D-DDEC-43D9-8D05-AD16BD458C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826161" y="1375962"/>
            <a:ext cx="2385527" cy="49991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5BBA9386-7A06-4ACB-A3B8-2E8169D62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597002" y="1347448"/>
            <a:ext cx="235137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DA4F57-EE77-472C-8A3B-40E213A4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9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Diaz</dc:creator>
  <cp:lastModifiedBy>Vicente Diaz</cp:lastModifiedBy>
  <cp:revision>16</cp:revision>
  <dcterms:created xsi:type="dcterms:W3CDTF">2020-05-15T23:43:04Z</dcterms:created>
  <dcterms:modified xsi:type="dcterms:W3CDTF">2020-06-07T18:13:48Z</dcterms:modified>
</cp:coreProperties>
</file>