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0" r:id="rId8"/>
    <p:sldId id="261" r:id="rId9"/>
    <p:sldId id="260" r:id="rId10"/>
    <p:sldId id="268" r:id="rId11"/>
    <p:sldId id="262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2396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31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171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7491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744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73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4689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1890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558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1043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0491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3872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2394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393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2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846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2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7AD396-2B8D-4E6F-B6AE-8AB0FBDEABE4}" type="datetimeFigureOut">
              <a:rPr lang="es-CL" smtClean="0"/>
              <a:t>04-06-2020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FAD26CC-F064-4178-8BAF-4CBE5555BC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38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98789-3452-4BC2-BFB5-D1326BE8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2457450"/>
            <a:ext cx="5428551" cy="1937569"/>
          </a:xfrm>
        </p:spPr>
        <p:txBody>
          <a:bodyPr>
            <a:normAutofit/>
          </a:bodyPr>
          <a:lstStyle/>
          <a:p>
            <a:r>
              <a:rPr lang="es-CL" b="1" dirty="0"/>
              <a:t>Hito N°2 – As </a:t>
            </a:r>
            <a:r>
              <a:rPr lang="es-CL" b="1" dirty="0" err="1"/>
              <a:t>You</a:t>
            </a:r>
            <a:r>
              <a:rPr lang="es-CL" b="1" dirty="0"/>
              <a:t> </a:t>
            </a:r>
            <a:r>
              <a:rPr lang="es-CL" b="1" dirty="0" err="1"/>
              <a:t>Wish</a:t>
            </a:r>
            <a:endParaRPr lang="es-CL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4CFB7A-D55F-4A0D-80C3-20FC7F8C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400" b="1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Integrantes del proyecto: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Vicente Díaz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Cristóbal Olave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Aldana Bravo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4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Ernesto Lagos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5EAE72-3D24-4A03-9BDF-FBE8C100A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76F2A6D-EB50-477B-BD17-230CCC8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8FBA8B6C-1D72-481E-A101-FBBBF888B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6FCD9A8-07DA-4FCE-B3CC-44762A40B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8" name="Picture 4" descr="As You Wish - Habana Salsa - BuscaDanza">
            <a:extLst>
              <a:ext uri="{FF2B5EF4-FFF2-40B4-BE49-F238E27FC236}">
                <a16:creationId xmlns:a16="http://schemas.microsoft.com/office/drawing/2014/main" id="{20E7CC37-DFC4-4FB7-842E-BB00F8AA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4" y="1665878"/>
            <a:ext cx="3526244" cy="35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E5EE6-35A9-4A3A-BA19-F7812E20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4+1: Diagrama de </a:t>
            </a:r>
            <a:r>
              <a:rPr lang="en-US" sz="42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Estados</a:t>
            </a:r>
            <a:b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1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Administrador</a:t>
            </a: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BA70638C-B06B-4CD5-B89B-63C88D2B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14157"/>
            <a:ext cx="6443180" cy="442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9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EB9A27-47AC-4785-998A-0B7AB648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96793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4+1: </a:t>
            </a:r>
            <a:r>
              <a:rPr lang="en-US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Despliegue</a:t>
            </a:r>
            <a:endParaRPr lang="en-US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2CDA677-B025-40E2-897B-55BCC21F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350640"/>
            <a:ext cx="8825659" cy="3221365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85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C8FC9-50E7-4C9B-A735-E6C0A29E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Trazabilidad Historia-Componente</a:t>
            </a: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E53147AE-8673-42D7-ACCE-1732179B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600962"/>
            <a:ext cx="7999412" cy="38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79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F43A4-A469-42F0-8A8C-C83267E7B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82985F-8570-4C20-9EE5-F40FA595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5763AB-EB50-4C8D-89DA-DDCBF504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AE31F6-6D42-4BC8-BB56-F5C2436C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7A9BE8-8E6D-46BB-8445-8F9459065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789800-7501-41DE-A983-5C0583C5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F71D34F-471B-4AE5-AB46-8D5E7A616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C34BAD-A65E-40CE-8FF6-5B977792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F0943C6-9E07-4892-9EC5-2210B9D30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B626621-A51A-4BFF-9026-FAAE5E7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D69C07EE-60A8-4276-873F-355F75D4B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60391B-AA78-498B-B376-559B0C2D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Palabras Finales</a:t>
            </a:r>
          </a:p>
        </p:txBody>
      </p:sp>
    </p:spTree>
    <p:extLst>
      <p:ext uri="{BB962C8B-B14F-4D97-AF65-F5344CB8AC3E}">
        <p14:creationId xmlns:p14="http://schemas.microsoft.com/office/powerpoint/2010/main" val="1525248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CACC95-4B3B-48A6-8535-F77AB984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002709"/>
            <a:ext cx="8825658" cy="10402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BackLog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Historia de </a:t>
            </a:r>
            <a:r>
              <a:rPr lang="en-US" sz="3200" dirty="0" err="1"/>
              <a:t>Usuario</a:t>
            </a:r>
            <a:endParaRPr lang="en-US" sz="3200" dirty="0"/>
          </a:p>
        </p:txBody>
      </p:sp>
      <p:pic>
        <p:nvPicPr>
          <p:cNvPr id="33" name="Picture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12E8902-2AF9-4A42-8C25-A93814EE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540" y="521162"/>
            <a:ext cx="7748487" cy="43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42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925A-9D22-4D4E-920B-B6CF6E3E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Modelos 4+1: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56B3-98E0-41F3-83E0-5AE6A84EA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609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Clases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Estados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Componentes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Despliegue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Bases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Diagrama de Secuencias</a:t>
            </a:r>
          </a:p>
        </p:txBody>
      </p:sp>
    </p:spTree>
    <p:extLst>
      <p:ext uri="{BB962C8B-B14F-4D97-AF65-F5344CB8AC3E}">
        <p14:creationId xmlns:p14="http://schemas.microsoft.com/office/powerpoint/2010/main" val="2455443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947CC-6285-4B66-ACA8-4E73265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4+1: Diagrama de Clases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221202-2F9B-43F6-85F3-08788083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332" y="1447800"/>
            <a:ext cx="7327704" cy="353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51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221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29EA87-EDBF-4358-9FD0-122F9900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4726057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4+1: </a:t>
            </a: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Bases de </a:t>
            </a: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3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9FDE244-E7DA-47E9-91AE-71EBA672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6" y="614030"/>
            <a:ext cx="7842246" cy="44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86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8E75F7-0B38-4007-AAFA-D91D0ABC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4+1: Diagrama de </a:t>
            </a:r>
            <a:r>
              <a:rPr lang="en-US" sz="42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Secuencias</a:t>
            </a:r>
            <a:b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1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Profesor</a:t>
            </a: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FD0B521-086E-4B33-BA8E-B048CC6D3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58" y="1114621"/>
            <a:ext cx="5972590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6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8E75F7-0B38-4007-AAFA-D91D0ABC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4+1: Diagrama de </a:t>
            </a:r>
            <a:r>
              <a:rPr lang="en-US" sz="42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Secuencias</a:t>
            </a:r>
            <a:b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1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Administrador</a:t>
            </a:r>
            <a:r>
              <a:rPr lang="en-US" sz="31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C9946B29-8B36-4770-A682-A1E966D2F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42" y="6654"/>
            <a:ext cx="3868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1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B35320-4F2B-4AD7-94C6-DBDA2711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 4+1: Diagrama de Componentes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082801-DB0A-4E14-814E-8EB7A8E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1877" y="402164"/>
            <a:ext cx="4888338" cy="60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5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E5EE6-35A9-4A3A-BA19-F7812E20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4+1: </a:t>
            </a: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Estados</a:t>
            </a:r>
            <a:b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8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Profesor</a:t>
            </a: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4E59C85-EAD5-4213-9010-4A00D20F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846" y="731520"/>
            <a:ext cx="8348057" cy="350618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1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Panorámica</PresentationFormat>
  <Paragraphs>24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Arabic Typesetting</vt:lpstr>
      <vt:lpstr>Arial</vt:lpstr>
      <vt:lpstr>Century Gothic</vt:lpstr>
      <vt:lpstr>Wingdings</vt:lpstr>
      <vt:lpstr>Wingdings 3</vt:lpstr>
      <vt:lpstr>Sala de reuniones Ion</vt:lpstr>
      <vt:lpstr>Hito N°2 – As You Wish</vt:lpstr>
      <vt:lpstr>BackLog: Historia de Usuario</vt:lpstr>
      <vt:lpstr>Modelos 4+1:</vt:lpstr>
      <vt:lpstr>Modelo 4+1: Diagrama de Clases</vt:lpstr>
      <vt:lpstr>Modelo 4+1: Diagrama de Bases de Datos</vt:lpstr>
      <vt:lpstr>Modelo 4+1: Diagrama de Secuencias (Profesor)</vt:lpstr>
      <vt:lpstr>Modelo 4+1: Diagrama de Secuencias (Administrador)</vt:lpstr>
      <vt:lpstr>Modelo 4+1: Diagrama de Componentes</vt:lpstr>
      <vt:lpstr>Modelo 4+1: Diagrama de Estados (Profesor)</vt:lpstr>
      <vt:lpstr>Modelo 4+1: Diagrama de Estados (Administrador)</vt:lpstr>
      <vt:lpstr>Modelo 4+1: Diagrama de Despliegue</vt:lpstr>
      <vt:lpstr>Trazabilidad Historia-Componente</vt:lpstr>
      <vt:lpstr>Palabras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N°2 – As Your Wish</dc:title>
  <dc:creator>Vicente Diaz</dc:creator>
  <cp:lastModifiedBy>Vicente Diaz</cp:lastModifiedBy>
  <cp:revision>3</cp:revision>
  <dcterms:created xsi:type="dcterms:W3CDTF">2020-06-04T20:05:52Z</dcterms:created>
  <dcterms:modified xsi:type="dcterms:W3CDTF">2020-06-04T20:19:04Z</dcterms:modified>
</cp:coreProperties>
</file>