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sldIdLst>
    <p:sldId id="256" r:id="rId3"/>
    <p:sldId id="1009" r:id="rId4"/>
    <p:sldId id="1010" r:id="rId5"/>
    <p:sldId id="10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256"/>
            <p14:sldId id="1009"/>
            <p14:sldId id="1010"/>
            <p14:sldId id="10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DD462F"/>
    <a:srgbClr val="CC00CC"/>
    <a:srgbClr val="ECE1CA"/>
    <a:srgbClr val="D2B4A6"/>
    <a:srgbClr val="734F29"/>
    <a:srgbClr val="D24726"/>
    <a:srgbClr val="AEB785"/>
    <a:srgbClr val="EFD5A2"/>
    <a:srgbClr val="3B3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56439" autoAdjust="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083-2812-4336-A862-6CB4E9DAA666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DB13-0979-4AFD-BE5D-BA943E81C2FF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95C1-F76B-4592-A3BF-48B4D1BF64A5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AF15-D946-438F-BA57-43A568DB52D7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5B98-0E43-43A4-8C2A-E00A6A883A04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536E-04DA-42C8-BC01-49FDB8623C5B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660A-ACB5-4EAE-A29D-584DB55BAC5B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0BA2-7F47-4355-A40B-1D4E78D026D1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F9F2-B4E6-461D-80C5-31D1DFDBE4F3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C08D-1485-4CDD-BD12-A2AAA137B289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B1DD-5C24-46B3-BEAE-43189A8FCAFF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A3BC-6560-4C09-A047-A8DF1A0DE359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Bi8GMLx6/gestion-de-danz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ithub.com/COv879/ICF232_202010_Grupo11_AsYourWis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mailto:v.dazquezada@uandresbello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noProof="1"/>
              <a:t>Grupo N°11</a:t>
            </a:r>
            <a:br>
              <a:rPr lang="es-ES" noProof="1"/>
            </a:br>
            <a:r>
              <a:rPr lang="es-ES" noProof="1"/>
              <a:t>Proyecto – </a:t>
            </a:r>
            <a:r>
              <a:rPr lang="es-ES" b="1" i="1" noProof="1"/>
              <a:t>“As You Wish”</a:t>
            </a:r>
            <a:endParaRPr lang="es-ES" noProof="1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0" y="4830588"/>
            <a:ext cx="10324603" cy="2024587"/>
          </a:xfrm>
        </p:spPr>
        <p:txBody>
          <a:bodyPr>
            <a:noAutofit/>
          </a:bodyPr>
          <a:lstStyle/>
          <a:p>
            <a:r>
              <a:rPr lang="es-419" sz="2000" dirty="0">
                <a:hlinkClick r:id="rId3"/>
              </a:rPr>
              <a:t>https://trello.com/b/Bi8GMLx6/gestion-de-danza</a:t>
            </a:r>
            <a:endParaRPr lang="es-419" sz="2000" dirty="0"/>
          </a:p>
          <a:p>
            <a:r>
              <a:rPr lang="es-419" sz="2000" dirty="0">
                <a:hlinkClick r:id="rId4"/>
              </a:rPr>
              <a:t>https://github.com/COv879/ICF232_202010_Grupo11_AsYourWish</a:t>
            </a:r>
            <a:endParaRPr lang="es-419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38200" cy="779554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10529C-D158-47F3-9FEB-EF9807A62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4312" y="907455"/>
            <a:ext cx="3480582" cy="348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303C3-375F-49A3-8207-45138A90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Integrantes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71598B-C24E-43C4-A2FE-42FB6E2C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2832" y="6254425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z="1400" i="1" smtClean="0"/>
              <a:t>2</a:t>
            </a:fld>
            <a:endParaRPr lang="en-US" sz="1400" i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211F0C-C8C8-40EC-932F-7CEB2F6B83E6}"/>
              </a:ext>
            </a:extLst>
          </p:cNvPr>
          <p:cNvSpPr txBox="1"/>
          <p:nvPr/>
        </p:nvSpPr>
        <p:spPr>
          <a:xfrm>
            <a:off x="-48126" y="5647576"/>
            <a:ext cx="29682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Jefe de Proyecto: </a:t>
            </a:r>
            <a:r>
              <a:rPr lang="es-419" sz="1400" i="1" dirty="0"/>
              <a:t>Vicente Andrés Díaz Quezada </a:t>
            </a:r>
            <a:r>
              <a:rPr lang="es-419" sz="1400" b="1" i="1" dirty="0">
                <a:hlinkClick r:id="rId2"/>
              </a:rPr>
              <a:t>v.dazquezada@uandresbello.edu</a:t>
            </a:r>
            <a:r>
              <a:rPr lang="es-419" sz="1400" b="1" i="1" dirty="0"/>
              <a:t> </a:t>
            </a:r>
            <a:endParaRPr lang="es-CL" sz="1400" i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81CE046-3643-4E87-ABEF-BE47B1CAC070}"/>
              </a:ext>
            </a:extLst>
          </p:cNvPr>
          <p:cNvSpPr txBox="1"/>
          <p:nvPr/>
        </p:nvSpPr>
        <p:spPr>
          <a:xfrm>
            <a:off x="3275714" y="5552605"/>
            <a:ext cx="26552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i="1" dirty="0"/>
              <a:t>Cristóbal Olave Herrera</a:t>
            </a:r>
            <a:endParaRPr lang="es-CL" sz="1400" i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F7E42E5-A1DA-47F1-9969-F9566EC8F114}"/>
              </a:ext>
            </a:extLst>
          </p:cNvPr>
          <p:cNvSpPr txBox="1"/>
          <p:nvPr/>
        </p:nvSpPr>
        <p:spPr>
          <a:xfrm>
            <a:off x="6537075" y="5552605"/>
            <a:ext cx="2366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i="1" dirty="0"/>
              <a:t>Aldana Bravo Saldivia</a:t>
            </a:r>
            <a:endParaRPr lang="es-CL" sz="1400" i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CD76B55-2531-495E-B670-93780F3126A1}"/>
              </a:ext>
            </a:extLst>
          </p:cNvPr>
          <p:cNvSpPr txBox="1"/>
          <p:nvPr/>
        </p:nvSpPr>
        <p:spPr>
          <a:xfrm>
            <a:off x="9667374" y="5485235"/>
            <a:ext cx="24020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i="1" dirty="0"/>
              <a:t>Ernesto Nicolas Lagos</a:t>
            </a:r>
          </a:p>
        </p:txBody>
      </p:sp>
      <p:pic>
        <p:nvPicPr>
          <p:cNvPr id="5" name="Imagen 4" descr="Un hombre con una camisa negra&#10;&#10;Descripción generada automáticamente">
            <a:extLst>
              <a:ext uri="{FF2B5EF4-FFF2-40B4-BE49-F238E27FC236}">
                <a16:creationId xmlns:a16="http://schemas.microsoft.com/office/drawing/2014/main" id="{FA245BD9-7648-4351-9A80-3E3D7A6E9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5" y="2748347"/>
            <a:ext cx="2573552" cy="2573552"/>
          </a:xfrm>
          <a:prstGeom prst="rect">
            <a:avLst/>
          </a:prstGeom>
        </p:spPr>
      </p:pic>
      <p:pic>
        <p:nvPicPr>
          <p:cNvPr id="9" name="Imagen 8" descr="Un hombre con camisa roja&#10;&#10;Descripción generada automáticamente">
            <a:extLst>
              <a:ext uri="{FF2B5EF4-FFF2-40B4-BE49-F238E27FC236}">
                <a16:creationId xmlns:a16="http://schemas.microsoft.com/office/drawing/2014/main" id="{FD87D6E3-5C18-4DF3-B543-1723791EA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959" y="2767851"/>
            <a:ext cx="2573552" cy="257355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48CEB65-EE59-4181-945E-8DF220AE9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280" y="2767850"/>
            <a:ext cx="2573553" cy="2573553"/>
          </a:xfrm>
          <a:prstGeom prst="rect">
            <a:avLst/>
          </a:prstGeom>
        </p:spPr>
      </p:pic>
      <p:pic>
        <p:nvPicPr>
          <p:cNvPr id="14" name="Imagen 13" descr="Un hombre con camisa negra&#10;&#10;Descripción generada automáticamente">
            <a:extLst>
              <a:ext uri="{FF2B5EF4-FFF2-40B4-BE49-F238E27FC236}">
                <a16:creationId xmlns:a16="http://schemas.microsoft.com/office/drawing/2014/main" id="{74E78A41-4D0D-458C-A2BD-43837472E7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602" y="2767850"/>
            <a:ext cx="2573553" cy="25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3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61F03-64FD-41EE-9C54-F91D96A7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Resumen &amp; Palabras Clave: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B4180E-8CBD-4E7C-8235-7CC0472BF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1353799" cy="4351338"/>
          </a:xfrm>
        </p:spPr>
        <p:txBody>
          <a:bodyPr>
            <a:normAutofit fontScale="77500" lnSpcReduction="20000"/>
          </a:bodyPr>
          <a:lstStyle/>
          <a:p>
            <a:r>
              <a:rPr lang="es-CL" b="1" dirty="0"/>
              <a:t>Resumen:</a:t>
            </a:r>
          </a:p>
          <a:p>
            <a:pPr>
              <a:lnSpc>
                <a:spcPct val="120000"/>
              </a:lnSpc>
            </a:pPr>
            <a:r>
              <a:rPr lang="es-ES" dirty="0"/>
              <a:t>Es Proyecto "As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Wish</a:t>
            </a:r>
            <a:r>
              <a:rPr lang="es-ES" dirty="0"/>
              <a:t>", es el desarrollo de una Aplicación Web para una Cadena de Academias de Baile de nombre "As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Wish</a:t>
            </a:r>
            <a:r>
              <a:rPr lang="es-ES" dirty="0"/>
              <a:t>".</a:t>
            </a:r>
          </a:p>
          <a:p>
            <a:pPr>
              <a:lnSpc>
                <a:spcPct val="120000"/>
              </a:lnSpc>
            </a:pPr>
            <a:r>
              <a:rPr lang="es-ES" dirty="0"/>
              <a:t>Se creo con el propósito de resolver la poca optimización de Administración y organización de diversos tipos de Datos que presentan las Academias.</a:t>
            </a:r>
          </a:p>
          <a:p>
            <a:endParaRPr lang="es-ES" dirty="0"/>
          </a:p>
          <a:p>
            <a:r>
              <a:rPr lang="es-CL" b="1" dirty="0"/>
              <a:t>Palabras Clave: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Desarrollo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Aplicación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Administrar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Optimizar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E2CD26-32EA-4289-9E36-F624FA86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7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7480E0A7-730C-4CC2-AFCE-612D5546D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9" y="4590612"/>
            <a:ext cx="8884864" cy="22424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Dashboard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Rectángulo redondeado 8"/>
          <p:cNvSpPr/>
          <p:nvPr/>
        </p:nvSpPr>
        <p:spPr>
          <a:xfrm>
            <a:off x="9213992" y="5244744"/>
            <a:ext cx="2703696" cy="1476733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>
                <a:solidFill>
                  <a:schemeClr val="tx1"/>
                </a:solidFill>
              </a:rPr>
              <a:t>Inicio Proyecto:</a:t>
            </a:r>
            <a:r>
              <a:rPr lang="es-419" sz="1200" dirty="0">
                <a:solidFill>
                  <a:schemeClr val="tx1"/>
                </a:solidFill>
              </a:rPr>
              <a:t> 2020-04-09</a:t>
            </a:r>
            <a:endParaRPr lang="es-419" sz="1200" b="1" dirty="0">
              <a:solidFill>
                <a:schemeClr val="tx1"/>
              </a:solidFill>
            </a:endParaRPr>
          </a:p>
          <a:p>
            <a:r>
              <a:rPr lang="es-419" sz="1200" b="1" dirty="0">
                <a:solidFill>
                  <a:schemeClr val="tx1"/>
                </a:solidFill>
              </a:rPr>
              <a:t>Termino Proyecto: </a:t>
            </a:r>
            <a:r>
              <a:rPr lang="es-419" sz="1200" dirty="0">
                <a:solidFill>
                  <a:schemeClr val="tx1"/>
                </a:solidFill>
              </a:rPr>
              <a:t>2020-11-23</a:t>
            </a:r>
            <a:endParaRPr lang="es-419" sz="1200" b="1" dirty="0">
              <a:solidFill>
                <a:schemeClr val="tx1"/>
              </a:solidFill>
            </a:endParaRPr>
          </a:p>
          <a:p>
            <a:r>
              <a:rPr lang="es-419" sz="1200" b="1" dirty="0">
                <a:solidFill>
                  <a:schemeClr val="tx1"/>
                </a:solidFill>
              </a:rPr>
              <a:t>Último </a:t>
            </a:r>
            <a:r>
              <a:rPr lang="es-419" sz="1200" b="1" dirty="0" err="1">
                <a:solidFill>
                  <a:schemeClr val="tx1"/>
                </a:solidFill>
              </a:rPr>
              <a:t>Build</a:t>
            </a:r>
            <a:r>
              <a:rPr lang="es-419" sz="1200" b="1" dirty="0">
                <a:solidFill>
                  <a:schemeClr val="tx1"/>
                </a:solidFill>
              </a:rPr>
              <a:t>:</a:t>
            </a:r>
            <a:r>
              <a:rPr lang="es-419" sz="1200" dirty="0">
                <a:solidFill>
                  <a:schemeClr val="tx1"/>
                </a:solidFill>
              </a:rPr>
              <a:t> 2020-09-28</a:t>
            </a:r>
          </a:p>
          <a:p>
            <a:r>
              <a:rPr lang="es-419" sz="1200" b="1" dirty="0">
                <a:solidFill>
                  <a:schemeClr val="tx1"/>
                </a:solidFill>
              </a:rPr>
              <a:t>Estado: </a:t>
            </a:r>
            <a:r>
              <a:rPr lang="es-419" sz="1200" dirty="0">
                <a:solidFill>
                  <a:schemeClr val="tx1"/>
                </a:solidFill>
              </a:rPr>
              <a:t>PASS</a:t>
            </a:r>
          </a:p>
          <a:p>
            <a:r>
              <a:rPr lang="es-419" sz="1200" b="1" dirty="0">
                <a:solidFill>
                  <a:schemeClr val="tx1"/>
                </a:solidFill>
              </a:rPr>
              <a:t>Automatización de Pruebas: </a:t>
            </a:r>
            <a:r>
              <a:rPr lang="es-419" sz="1200" dirty="0">
                <a:solidFill>
                  <a:schemeClr val="tx1"/>
                </a:solidFill>
              </a:rPr>
              <a:t>90%</a:t>
            </a:r>
          </a:p>
          <a:p>
            <a:r>
              <a:rPr lang="es-419" sz="1200" b="1" dirty="0">
                <a:solidFill>
                  <a:schemeClr val="tx1"/>
                </a:solidFill>
              </a:rPr>
              <a:t>Cobertura de las Pruebas: </a:t>
            </a:r>
            <a:r>
              <a:rPr lang="es-419" sz="1200" dirty="0">
                <a:solidFill>
                  <a:schemeClr val="tx1"/>
                </a:solidFill>
              </a:rPr>
              <a:t>90%</a:t>
            </a:r>
          </a:p>
          <a:p>
            <a:r>
              <a:rPr lang="es-419" sz="1200" b="1" dirty="0">
                <a:solidFill>
                  <a:schemeClr val="tx1"/>
                </a:solidFill>
              </a:rPr>
              <a:t>Defectos Totales: </a:t>
            </a:r>
            <a:r>
              <a:rPr lang="es-419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3222255" y="1404799"/>
            <a:ext cx="4406843" cy="24310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i="1" dirty="0" err="1">
                <a:solidFill>
                  <a:schemeClr val="tx1"/>
                </a:solidFill>
              </a:rPr>
              <a:t>N°</a:t>
            </a:r>
            <a:r>
              <a:rPr lang="es-419" b="1" i="1" dirty="0">
                <a:solidFill>
                  <a:schemeClr val="tx1"/>
                </a:solidFill>
              </a:rPr>
              <a:t> de Historias: 15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  <a:p>
            <a:pPr algn="ctr"/>
            <a:endParaRPr lang="es-419" dirty="0">
              <a:solidFill>
                <a:schemeClr val="tx1"/>
              </a:solidFill>
            </a:endParaRPr>
          </a:p>
          <a:p>
            <a:pPr algn="ctr"/>
            <a:endParaRPr lang="es-419" dirty="0">
              <a:solidFill>
                <a:schemeClr val="tx1"/>
              </a:solidFill>
            </a:endParaRPr>
          </a:p>
          <a:p>
            <a:pPr algn="ctr"/>
            <a:endParaRPr lang="es-419" dirty="0">
              <a:solidFill>
                <a:schemeClr val="tx1"/>
              </a:solidFill>
            </a:endParaRPr>
          </a:p>
          <a:p>
            <a:pPr algn="ctr"/>
            <a:endParaRPr lang="es-419" dirty="0">
              <a:solidFill>
                <a:schemeClr val="tx1"/>
              </a:solidFill>
            </a:endParaRPr>
          </a:p>
          <a:p>
            <a:pPr algn="ctr"/>
            <a:endParaRPr lang="es-419" dirty="0">
              <a:solidFill>
                <a:schemeClr val="tx1"/>
              </a:solidFill>
            </a:endParaRP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3330809" y="1950823"/>
            <a:ext cx="1882193" cy="62143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EN DESARROLLO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5644249" y="1960349"/>
            <a:ext cx="1896129" cy="6214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COMPLETADAS</a:t>
            </a:r>
          </a:p>
          <a:p>
            <a:pPr algn="ctr"/>
            <a:r>
              <a:rPr lang="es-419" sz="1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[Relacionados a Implementar Objetos &amp; Pagina Base]</a:t>
            </a:r>
            <a:endParaRPr lang="es-419" sz="11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5723151" y="2879993"/>
            <a:ext cx="1718690" cy="6990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Visualizar, Agregar, Modificar o Eliminar Objetos</a:t>
            </a:r>
          </a:p>
        </p:txBody>
      </p:sp>
      <p:cxnSp>
        <p:nvCxnSpPr>
          <p:cNvPr id="18" name="Conector recto de flecha 17"/>
          <p:cNvCxnSpPr>
            <a:cxnSpLocks/>
            <a:stCxn id="14" idx="2"/>
            <a:endCxn id="15" idx="0"/>
          </p:cNvCxnSpPr>
          <p:nvPr/>
        </p:nvCxnSpPr>
        <p:spPr>
          <a:xfrm flipH="1">
            <a:off x="6582499" y="2581785"/>
            <a:ext cx="7017" cy="29820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ángulo redondeado 8">
            <a:extLst>
              <a:ext uri="{FF2B5EF4-FFF2-40B4-BE49-F238E27FC236}">
                <a16:creationId xmlns:a16="http://schemas.microsoft.com/office/drawing/2014/main" id="{BB79B2A9-0C4E-4E75-9491-2C7A6FA733DA}"/>
              </a:ext>
            </a:extLst>
          </p:cNvPr>
          <p:cNvSpPr/>
          <p:nvPr/>
        </p:nvSpPr>
        <p:spPr>
          <a:xfrm>
            <a:off x="104259" y="1399835"/>
            <a:ext cx="2937319" cy="118195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600" b="1" i="1" u="sng" dirty="0">
                <a:solidFill>
                  <a:schemeClr val="tx1"/>
                </a:solidFill>
              </a:rPr>
              <a:t>¿Qué es este Proyecto?</a:t>
            </a:r>
          </a:p>
          <a:p>
            <a:r>
              <a:rPr lang="es-419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Aplicación de administración y almacenamiento de Datos</a:t>
            </a:r>
          </a:p>
        </p:txBody>
      </p:sp>
      <p:sp>
        <p:nvSpPr>
          <p:cNvPr id="17" name="Rectángulo redondeado 8">
            <a:extLst>
              <a:ext uri="{FF2B5EF4-FFF2-40B4-BE49-F238E27FC236}">
                <a16:creationId xmlns:a16="http://schemas.microsoft.com/office/drawing/2014/main" id="{1606EE4D-1463-4E90-BEB1-5FA81C61F71B}"/>
              </a:ext>
            </a:extLst>
          </p:cNvPr>
          <p:cNvSpPr/>
          <p:nvPr/>
        </p:nvSpPr>
        <p:spPr>
          <a:xfrm>
            <a:off x="96941" y="2653849"/>
            <a:ext cx="2937319" cy="118195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400" b="1" i="1" u="sng" dirty="0">
                <a:solidFill>
                  <a:schemeClr val="tx1"/>
                </a:solidFill>
              </a:rPr>
              <a:t>Estado Actual</a:t>
            </a:r>
          </a:p>
          <a:p>
            <a:r>
              <a:rPr lang="es-419" sz="1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Positivo: </a:t>
            </a:r>
            <a:r>
              <a:rPr lang="es-419" sz="1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 Base del Proyecto Completada</a:t>
            </a:r>
          </a:p>
          <a:p>
            <a:r>
              <a:rPr lang="es-419" sz="1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Negativo:</a:t>
            </a:r>
            <a:r>
              <a:rPr lang="es-419" sz="1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Falta de Funciones Complejas en Desarrollo</a:t>
            </a:r>
          </a:p>
        </p:txBody>
      </p:sp>
      <p:sp>
        <p:nvSpPr>
          <p:cNvPr id="34" name="Rectángulo redondeado 4">
            <a:extLst>
              <a:ext uri="{FF2B5EF4-FFF2-40B4-BE49-F238E27FC236}">
                <a16:creationId xmlns:a16="http://schemas.microsoft.com/office/drawing/2014/main" id="{23C253C4-CFA7-443E-8CA2-F73EDBACA924}"/>
              </a:ext>
            </a:extLst>
          </p:cNvPr>
          <p:cNvSpPr/>
          <p:nvPr/>
        </p:nvSpPr>
        <p:spPr>
          <a:xfrm>
            <a:off x="1610436" y="6415347"/>
            <a:ext cx="4433304" cy="36512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200" b="1" dirty="0"/>
              <a:t>Informes Semanales:</a:t>
            </a:r>
            <a:r>
              <a:rPr lang="es-419" sz="1200" dirty="0"/>
              <a:t> 4	</a:t>
            </a:r>
            <a:r>
              <a:rPr lang="es-419" sz="1200" b="1" dirty="0"/>
              <a:t>Historias y Puntaje Total:</a:t>
            </a:r>
            <a:r>
              <a:rPr lang="es-419" sz="1200" dirty="0"/>
              <a:t> 291 </a:t>
            </a:r>
          </a:p>
        </p:txBody>
      </p:sp>
      <p:pic>
        <p:nvPicPr>
          <p:cNvPr id="22" name="Imagen 2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96DEB74-7AB5-4AF7-B560-C6D29ECA8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54" y="4041713"/>
            <a:ext cx="7191374" cy="859909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4A60022C-B7CB-49F8-909C-6355151E1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701" y="1319403"/>
            <a:ext cx="4262826" cy="3044876"/>
          </a:xfrm>
          <a:prstGeom prst="rect">
            <a:avLst/>
          </a:prstGeom>
        </p:spPr>
      </p:pic>
      <p:sp>
        <p:nvSpPr>
          <p:cNvPr id="44" name="Rectángulo redondeado 12">
            <a:extLst>
              <a:ext uri="{FF2B5EF4-FFF2-40B4-BE49-F238E27FC236}">
                <a16:creationId xmlns:a16="http://schemas.microsoft.com/office/drawing/2014/main" id="{E7FBA959-586E-4E9E-84E6-A09C1712A81B}"/>
              </a:ext>
            </a:extLst>
          </p:cNvPr>
          <p:cNvSpPr/>
          <p:nvPr/>
        </p:nvSpPr>
        <p:spPr>
          <a:xfrm>
            <a:off x="3366146" y="2924712"/>
            <a:ext cx="1843685" cy="62143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NO INICIADAS</a:t>
            </a:r>
          </a:p>
          <a:p>
            <a:pPr algn="ctr"/>
            <a:r>
              <a:rPr lang="es-419" sz="1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[Funciones Complejas de Código &amp; Listas]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73EBC91-9EED-4BCB-89FC-81E0D4917B70}"/>
              </a:ext>
            </a:extLst>
          </p:cNvPr>
          <p:cNvSpPr txBox="1"/>
          <p:nvPr/>
        </p:nvSpPr>
        <p:spPr>
          <a:xfrm>
            <a:off x="3631096" y="4041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b="1" i="1" dirty="0"/>
          </a:p>
        </p:txBody>
      </p:sp>
    </p:spTree>
    <p:extLst>
      <p:ext uri="{BB962C8B-B14F-4D97-AF65-F5344CB8AC3E}">
        <p14:creationId xmlns:p14="http://schemas.microsoft.com/office/powerpoint/2010/main" val="256985325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Bienvenido a PowerPoint</Template>
  <TotalTime>0</TotalTime>
  <Words>245</Words>
  <Application>Microsoft Office PowerPoint</Application>
  <PresentationFormat>Panorámica</PresentationFormat>
  <Paragraphs>49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WelcomeDoc</vt:lpstr>
      <vt:lpstr>Grupo N°11 Proyecto – “As You Wish”</vt:lpstr>
      <vt:lpstr>Integrantes</vt:lpstr>
      <vt:lpstr>Resumen &amp; Palabras Clave: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2014-07-14T23:40:50Z</dcterms:created>
  <dcterms:modified xsi:type="dcterms:W3CDTF">2020-10-02T01:50:23Z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