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28-02-2023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8588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28-02-2023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193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28-02-2023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612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28-02-2023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861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28-02-2023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672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28-02-2023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519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28-02-2023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954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28-02-2023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474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28-02-2023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27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28-02-2023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0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28-02-2023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200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60B0382-327C-4847-A1B4-0923C4F93505}" type="datetimeFigureOut">
              <a:rPr lang="es-CL" smtClean="0"/>
              <a:t>28-02-2023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22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D4914-AAB0-105C-5294-57DB804EC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Palatino Linotype" panose="02040502050505030304" pitchFamily="18" charset="0"/>
              </a:rPr>
              <a:t>Used Cars: A Data </a:t>
            </a:r>
            <a:r>
              <a:rPr lang="en-US" b="1" dirty="0">
                <a:latin typeface="Palatino Linotype" panose="02040502050505030304" pitchFamily="18" charset="0"/>
              </a:rPr>
              <a:t>Exploration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AACDB-1ABC-C17C-4638-6D826DD35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Rockwell" panose="02060603020205020403" pitchFamily="18" charset="0"/>
              </a:rPr>
              <a:t>By</a:t>
            </a:r>
          </a:p>
          <a:p>
            <a:r>
              <a:rPr lang="es-MX" dirty="0">
                <a:latin typeface="Rockwell" panose="02060603020205020403" pitchFamily="18" charset="0"/>
              </a:rPr>
              <a:t>Cristobal Olave Herrera</a:t>
            </a:r>
            <a:endParaRPr lang="es-CL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5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DC260-7E23-2DD8-4F07-7AE0D793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Palatino Linotype" panose="02040502050505030304" pitchFamily="18" charset="0"/>
              </a:rPr>
              <a:t>Case </a:t>
            </a:r>
            <a:r>
              <a:rPr lang="en-US" b="1" dirty="0">
                <a:latin typeface="Palatino Linotype" panose="02040502050505030304" pitchFamily="18" charset="0"/>
              </a:rPr>
              <a:t>Study</a:t>
            </a:r>
            <a:r>
              <a:rPr lang="es-MX" b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Overview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1747E9-81A6-F914-D45D-F006B520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There’s an investigation related to the pricing of car models in relation to their statuses (New or Used).</a:t>
            </a:r>
          </a:p>
          <a:p>
            <a:r>
              <a:rPr lang="en-US" dirty="0">
                <a:latin typeface="Rockwell" panose="02060603020205020403" pitchFamily="18" charset="0"/>
              </a:rPr>
              <a:t>In this case we’ll take a look on which brand has the most </a:t>
            </a:r>
            <a:r>
              <a:rPr lang="en-US">
                <a:latin typeface="Rockwell" panose="02060603020205020403" pitchFamily="18" charset="0"/>
              </a:rPr>
              <a:t>appeal weather be used or new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46362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197</TotalTime>
  <Words>52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Century Schoolbook</vt:lpstr>
      <vt:lpstr>Palatino Linotype</vt:lpstr>
      <vt:lpstr>Rockwell</vt:lpstr>
      <vt:lpstr>Wingdings 2</vt:lpstr>
      <vt:lpstr>Vista</vt:lpstr>
      <vt:lpstr>Used Cars: A Data Exploration</vt:lpstr>
      <vt:lpstr>Case Study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Cars: A Data Exploration</dc:title>
  <dc:creator>Cristobal Olave</dc:creator>
  <cp:lastModifiedBy>Cristobal Olave</cp:lastModifiedBy>
  <cp:revision>4</cp:revision>
  <dcterms:created xsi:type="dcterms:W3CDTF">2023-02-14T21:30:21Z</dcterms:created>
  <dcterms:modified xsi:type="dcterms:W3CDTF">2023-02-28T21:13:40Z</dcterms:modified>
</cp:coreProperties>
</file>