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8" r:id="rId9"/>
    <p:sldId id="302" r:id="rId10"/>
    <p:sldId id="303" r:id="rId11"/>
    <p:sldId id="304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br>
              <a:rPr lang="en-US" sz="7400" b="0" i="0" u="none" strike="noStrike" baseline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US" sz="7400" b="0" i="0" u="none" strike="noStrike" baseline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sz="7400" b="1" i="0" u="none" strike="noStrike" baseline="0">
                <a:solidFill>
                  <a:srgbClr val="FFFFFF"/>
                </a:solidFill>
                <a:latin typeface="Times New Roman" panose="02020603050405020304" pitchFamily="18" charset="0"/>
              </a:rPr>
              <a:t>Classification on SMS Spam Collection Dataset </a:t>
            </a:r>
            <a:endParaRPr lang="en-US" sz="74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solidFill>
                  <a:srgbClr val="FFFFFF"/>
                </a:solidFill>
                <a:latin typeface="Times New Roman" panose="02020603050405020304" pitchFamily="18" charset="0"/>
              </a:rPr>
              <a:t>Chandrashekar Panjhazari   CS 522 Data Mining, Hood College cp22@Hood.edu 	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23A756B9-C8EA-13CB-B42E-C62A6C18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70" y="514350"/>
            <a:ext cx="733806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3E15DB7-1B39-EBD2-7D69-62D77C71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2057400"/>
            <a:ext cx="77495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937BD0-4113-7956-A2E8-DFDCB720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457200"/>
            <a:ext cx="11068050" cy="299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3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7B424C7-9DEF-A8CA-B9E4-C043512E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481964"/>
            <a:ext cx="11567160" cy="20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6F2A9A9-AEB3-334C-FCAF-F22F8F8B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321945"/>
            <a:ext cx="11211019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BC96-BA3F-8749-CFD8-9A6EA612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0A49-D30E-B6B8-959E-3C7120F9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Baye’s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5233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5E1D71E-07A7-97C8-2373-9D463EBB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0" y="2019300"/>
            <a:ext cx="710946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E06D3F8-92BD-9DEF-05F9-9B0EA4ED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135380"/>
            <a:ext cx="5562600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C02BDB3-B6B2-59DD-DDA3-2E85D592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40" y="857250"/>
            <a:ext cx="56845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3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F84D31A-05C3-ABD6-4333-DBD6D4A6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0" y="556260"/>
            <a:ext cx="745998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02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25</TotalTime>
  <Words>31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Times New Roman</vt:lpstr>
      <vt:lpstr>1_RetrospectVTI</vt:lpstr>
      <vt:lpstr>  Classification on SMS Spam Collection Dataset </vt:lpstr>
      <vt:lpstr>PowerPoint Presentation</vt:lpstr>
      <vt:lpstr>PowerPoint Presentation</vt:lpstr>
      <vt:lpstr>PowerPoint Presentation</vt:lpstr>
      <vt:lpstr>Classifiers: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Classification on SMS Spam Collection Dataset </dc:title>
  <dc:creator>PANJ HAZARI, CHANDRA SHEKAR</dc:creator>
  <cp:lastModifiedBy>PANJ HAZARI, CHANDRA SHEKAR</cp:lastModifiedBy>
  <cp:revision>6</cp:revision>
  <dcterms:created xsi:type="dcterms:W3CDTF">2022-11-24T22:22:01Z</dcterms:created>
  <dcterms:modified xsi:type="dcterms:W3CDTF">2022-11-30T23:52:59Z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