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60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k PANKOKE" userId="d842fd45-c521-4954-a6f2-505e5556473f" providerId="ADAL" clId="{1F9B7291-720A-444D-AF6B-F1463A0512C9}"/>
    <pc:docChg chg="custSel modSld">
      <pc:chgData name="Henrik PANKOKE" userId="d842fd45-c521-4954-a6f2-505e5556473f" providerId="ADAL" clId="{1F9B7291-720A-444D-AF6B-F1463A0512C9}" dt="2024-08-21T07:54:33.125" v="136" actId="20577"/>
      <pc:docMkLst>
        <pc:docMk/>
      </pc:docMkLst>
      <pc:sldChg chg="modSp mod">
        <pc:chgData name="Henrik PANKOKE" userId="d842fd45-c521-4954-a6f2-505e5556473f" providerId="ADAL" clId="{1F9B7291-720A-444D-AF6B-F1463A0512C9}" dt="2024-08-21T07:51:07.788" v="0" actId="6549"/>
        <pc:sldMkLst>
          <pc:docMk/>
          <pc:sldMk cId="914039924" sldId="256"/>
        </pc:sldMkLst>
        <pc:spChg chg="mod">
          <ac:chgData name="Henrik PANKOKE" userId="d842fd45-c521-4954-a6f2-505e5556473f" providerId="ADAL" clId="{1F9B7291-720A-444D-AF6B-F1463A0512C9}" dt="2024-08-21T07:51:07.788" v="0" actId="6549"/>
          <ac:spMkLst>
            <pc:docMk/>
            <pc:sldMk cId="914039924" sldId="256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1F9B7291-720A-444D-AF6B-F1463A0512C9}" dt="2024-08-21T07:51:15.356" v="1" actId="6549"/>
        <pc:sldMkLst>
          <pc:docMk/>
          <pc:sldMk cId="1903360013" sldId="258"/>
        </pc:sldMkLst>
        <pc:spChg chg="mod">
          <ac:chgData name="Henrik PANKOKE" userId="d842fd45-c521-4954-a6f2-505e5556473f" providerId="ADAL" clId="{1F9B7291-720A-444D-AF6B-F1463A0512C9}" dt="2024-08-21T07:51:15.356" v="1" actId="6549"/>
          <ac:spMkLst>
            <pc:docMk/>
            <pc:sldMk cId="1903360013" sldId="258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1F9B7291-720A-444D-AF6B-F1463A0512C9}" dt="2024-08-21T07:54:33.125" v="136" actId="20577"/>
        <pc:sldMkLst>
          <pc:docMk/>
          <pc:sldMk cId="2824156723" sldId="259"/>
        </pc:sldMkLst>
        <pc:spChg chg="mod">
          <ac:chgData name="Henrik PANKOKE" userId="d842fd45-c521-4954-a6f2-505e5556473f" providerId="ADAL" clId="{1F9B7291-720A-444D-AF6B-F1463A0512C9}" dt="2024-08-21T07:51:19.187" v="3" actId="6549"/>
          <ac:spMkLst>
            <pc:docMk/>
            <pc:sldMk cId="2824156723" sldId="259"/>
            <ac:spMk id="2" creationId="{2D1EFAC7-B810-E84A-FBF8-D41D985E3A1C}"/>
          </ac:spMkLst>
        </pc:spChg>
        <pc:spChg chg="mod">
          <ac:chgData name="Henrik PANKOKE" userId="d842fd45-c521-4954-a6f2-505e5556473f" providerId="ADAL" clId="{1F9B7291-720A-444D-AF6B-F1463A0512C9}" dt="2024-08-21T07:54:33.125" v="136" actId="20577"/>
          <ac:spMkLst>
            <pc:docMk/>
            <pc:sldMk cId="2824156723" sldId="259"/>
            <ac:spMk id="3" creationId="{C5548E57-8E3D-EAD9-F437-6487FB2A26E0}"/>
          </ac:spMkLst>
        </pc:spChg>
      </pc:sldChg>
      <pc:sldChg chg="modSp mod">
        <pc:chgData name="Henrik PANKOKE" userId="d842fd45-c521-4954-a6f2-505e5556473f" providerId="ADAL" clId="{1F9B7291-720A-444D-AF6B-F1463A0512C9}" dt="2024-08-21T07:51:44.614" v="7" actId="20577"/>
        <pc:sldMkLst>
          <pc:docMk/>
          <pc:sldMk cId="2330622963" sldId="260"/>
        </pc:sldMkLst>
        <pc:spChg chg="mod">
          <ac:chgData name="Henrik PANKOKE" userId="d842fd45-c521-4954-a6f2-505e5556473f" providerId="ADAL" clId="{1F9B7291-720A-444D-AF6B-F1463A0512C9}" dt="2024-08-21T07:51:17.053" v="2" actId="6549"/>
          <ac:spMkLst>
            <pc:docMk/>
            <pc:sldMk cId="2330622963" sldId="260"/>
            <ac:spMk id="2" creationId="{2D1EFAC7-B810-E84A-FBF8-D41D985E3A1C}"/>
          </ac:spMkLst>
        </pc:spChg>
        <pc:spChg chg="mod">
          <ac:chgData name="Henrik PANKOKE" userId="d842fd45-c521-4954-a6f2-505e5556473f" providerId="ADAL" clId="{1F9B7291-720A-444D-AF6B-F1463A0512C9}" dt="2024-08-21T07:51:44.614" v="7" actId="20577"/>
          <ac:spMkLst>
            <pc:docMk/>
            <pc:sldMk cId="2330622963" sldId="260"/>
            <ac:spMk id="3" creationId="{C5548E57-8E3D-EAD9-F437-6487FB2A26E0}"/>
          </ac:spMkLst>
        </pc:spChg>
      </pc:sldChg>
      <pc:sldChg chg="modSp mod">
        <pc:chgData name="Henrik PANKOKE" userId="d842fd45-c521-4954-a6f2-505e5556473f" providerId="ADAL" clId="{1F9B7291-720A-444D-AF6B-F1463A0512C9}" dt="2024-08-21T07:51:23.210" v="5" actId="6549"/>
        <pc:sldMkLst>
          <pc:docMk/>
          <pc:sldMk cId="1905376329" sldId="262"/>
        </pc:sldMkLst>
        <pc:spChg chg="mod">
          <ac:chgData name="Henrik PANKOKE" userId="d842fd45-c521-4954-a6f2-505e5556473f" providerId="ADAL" clId="{1F9B7291-720A-444D-AF6B-F1463A0512C9}" dt="2024-08-21T07:51:23.210" v="5" actId="6549"/>
          <ac:spMkLst>
            <pc:docMk/>
            <pc:sldMk cId="1905376329" sldId="262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1F9B7291-720A-444D-AF6B-F1463A0512C9}" dt="2024-08-21T07:52:14.679" v="53" actId="20577"/>
        <pc:sldMkLst>
          <pc:docMk/>
          <pc:sldMk cId="1816765671" sldId="263"/>
        </pc:sldMkLst>
        <pc:spChg chg="mod">
          <ac:chgData name="Henrik PANKOKE" userId="d842fd45-c521-4954-a6f2-505e5556473f" providerId="ADAL" clId="{1F9B7291-720A-444D-AF6B-F1463A0512C9}" dt="2024-08-21T07:51:20.898" v="4" actId="6549"/>
          <ac:spMkLst>
            <pc:docMk/>
            <pc:sldMk cId="1816765671" sldId="263"/>
            <ac:spMk id="2" creationId="{2D1EFAC7-B810-E84A-FBF8-D41D985E3A1C}"/>
          </ac:spMkLst>
        </pc:spChg>
        <pc:spChg chg="mod">
          <ac:chgData name="Henrik PANKOKE" userId="d842fd45-c521-4954-a6f2-505e5556473f" providerId="ADAL" clId="{1F9B7291-720A-444D-AF6B-F1463A0512C9}" dt="2024-08-21T07:52:14.679" v="53" actId="20577"/>
          <ac:spMkLst>
            <pc:docMk/>
            <pc:sldMk cId="1816765671" sldId="263"/>
            <ac:spMk id="3" creationId="{C5548E57-8E3D-EAD9-F437-6487FB2A26E0}"/>
          </ac:spMkLst>
        </pc:spChg>
      </pc:sldChg>
      <pc:sldChg chg="addSp delSp modSp mod">
        <pc:chgData name="Henrik PANKOKE" userId="d842fd45-c521-4954-a6f2-505e5556473f" providerId="ADAL" clId="{1F9B7291-720A-444D-AF6B-F1463A0512C9}" dt="2024-08-21T07:52:24.484" v="54" actId="478"/>
        <pc:sldMkLst>
          <pc:docMk/>
          <pc:sldMk cId="800744927" sldId="264"/>
        </pc:sldMkLst>
        <pc:spChg chg="mod">
          <ac:chgData name="Henrik PANKOKE" userId="d842fd45-c521-4954-a6f2-505e5556473f" providerId="ADAL" clId="{1F9B7291-720A-444D-AF6B-F1463A0512C9}" dt="2024-08-21T07:51:26.268" v="6" actId="6549"/>
          <ac:spMkLst>
            <pc:docMk/>
            <pc:sldMk cId="800744927" sldId="264"/>
            <ac:spMk id="2" creationId="{2D1EFAC7-B810-E84A-FBF8-D41D985E3A1C}"/>
          </ac:spMkLst>
        </pc:spChg>
        <pc:spChg chg="del">
          <ac:chgData name="Henrik PANKOKE" userId="d842fd45-c521-4954-a6f2-505e5556473f" providerId="ADAL" clId="{1F9B7291-720A-444D-AF6B-F1463A0512C9}" dt="2024-08-21T07:52:24.484" v="54" actId="478"/>
          <ac:spMkLst>
            <pc:docMk/>
            <pc:sldMk cId="800744927" sldId="264"/>
            <ac:spMk id="3" creationId="{C5548E57-8E3D-EAD9-F437-6487FB2A26E0}"/>
          </ac:spMkLst>
        </pc:spChg>
        <pc:spChg chg="add mod">
          <ac:chgData name="Henrik PANKOKE" userId="d842fd45-c521-4954-a6f2-505e5556473f" providerId="ADAL" clId="{1F9B7291-720A-444D-AF6B-F1463A0512C9}" dt="2024-08-21T07:52:24.484" v="54" actId="478"/>
          <ac:spMkLst>
            <pc:docMk/>
            <pc:sldMk cId="800744927" sldId="264"/>
            <ac:spMk id="5" creationId="{2A14E236-8C5E-76FA-4CF9-329D1BBC0016}"/>
          </ac:spMkLst>
        </pc:spChg>
      </pc:sldChg>
    </pc:docChg>
  </pc:docChgLst>
  <pc:docChgLst>
    <pc:chgData name="Henrik PANKOKE" userId="d842fd45-c521-4954-a6f2-505e5556473f" providerId="ADAL" clId="{5EE9AA34-EDDE-4886-AA21-60805E3A7433}"/>
    <pc:docChg chg="undo custSel addSld delSld modSld">
      <pc:chgData name="Henrik PANKOKE" userId="d842fd45-c521-4954-a6f2-505e5556473f" providerId="ADAL" clId="{5EE9AA34-EDDE-4886-AA21-60805E3A7433}" dt="2024-01-29T20:06:50.791" v="609" actId="20577"/>
      <pc:docMkLst>
        <pc:docMk/>
      </pc:docMkLst>
      <pc:sldChg chg="modSp mod">
        <pc:chgData name="Henrik PANKOKE" userId="d842fd45-c521-4954-a6f2-505e5556473f" providerId="ADAL" clId="{5EE9AA34-EDDE-4886-AA21-60805E3A7433}" dt="2024-01-29T19:26:02.264" v="6" actId="20577"/>
        <pc:sldMkLst>
          <pc:docMk/>
          <pc:sldMk cId="914039924" sldId="256"/>
        </pc:sldMkLst>
        <pc:spChg chg="mod">
          <ac:chgData name="Henrik PANKOKE" userId="d842fd45-c521-4954-a6f2-505e5556473f" providerId="ADAL" clId="{5EE9AA34-EDDE-4886-AA21-60805E3A7433}" dt="2024-01-29T19:26:02.264" v="6" actId="20577"/>
          <ac:spMkLst>
            <pc:docMk/>
            <pc:sldMk cId="914039924" sldId="256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5EE9AA34-EDDE-4886-AA21-60805E3A7433}" dt="2024-01-29T19:26:13.373" v="7"/>
        <pc:sldMkLst>
          <pc:docMk/>
          <pc:sldMk cId="1903360013" sldId="258"/>
        </pc:sldMkLst>
        <pc:spChg chg="mod">
          <ac:chgData name="Henrik PANKOKE" userId="d842fd45-c521-4954-a6f2-505e5556473f" providerId="ADAL" clId="{5EE9AA34-EDDE-4886-AA21-60805E3A7433}" dt="2024-01-29T19:26:13.373" v="7"/>
          <ac:spMkLst>
            <pc:docMk/>
            <pc:sldMk cId="1903360013" sldId="258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5EE9AA34-EDDE-4886-AA21-60805E3A7433}" dt="2024-01-29T20:06:06.445" v="563" actId="20577"/>
        <pc:sldMkLst>
          <pc:docMk/>
          <pc:sldMk cId="2824156723" sldId="259"/>
        </pc:sldMkLst>
        <pc:spChg chg="mod">
          <ac:chgData name="Henrik PANKOKE" userId="d842fd45-c521-4954-a6f2-505e5556473f" providerId="ADAL" clId="{5EE9AA34-EDDE-4886-AA21-60805E3A7433}" dt="2024-01-29T19:26:26.575" v="9"/>
          <ac:spMkLst>
            <pc:docMk/>
            <pc:sldMk cId="2824156723" sldId="259"/>
            <ac:spMk id="2" creationId="{2D1EFAC7-B810-E84A-FBF8-D41D985E3A1C}"/>
          </ac:spMkLst>
        </pc:spChg>
        <pc:spChg chg="mod">
          <ac:chgData name="Henrik PANKOKE" userId="d842fd45-c521-4954-a6f2-505e5556473f" providerId="ADAL" clId="{5EE9AA34-EDDE-4886-AA21-60805E3A7433}" dt="2024-01-29T20:06:06.445" v="563" actId="20577"/>
          <ac:spMkLst>
            <pc:docMk/>
            <pc:sldMk cId="2824156723" sldId="259"/>
            <ac:spMk id="3" creationId="{C5548E57-8E3D-EAD9-F437-6487FB2A26E0}"/>
          </ac:spMkLst>
        </pc:spChg>
      </pc:sldChg>
      <pc:sldChg chg="modSp mod">
        <pc:chgData name="Henrik PANKOKE" userId="d842fd45-c521-4954-a6f2-505e5556473f" providerId="ADAL" clId="{5EE9AA34-EDDE-4886-AA21-60805E3A7433}" dt="2024-01-29T19:26:16.983" v="8"/>
        <pc:sldMkLst>
          <pc:docMk/>
          <pc:sldMk cId="2330622963" sldId="260"/>
        </pc:sldMkLst>
        <pc:spChg chg="mod">
          <ac:chgData name="Henrik PANKOKE" userId="d842fd45-c521-4954-a6f2-505e5556473f" providerId="ADAL" clId="{5EE9AA34-EDDE-4886-AA21-60805E3A7433}" dt="2024-01-29T19:26:16.983" v="8"/>
          <ac:spMkLst>
            <pc:docMk/>
            <pc:sldMk cId="2330622963" sldId="260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5EE9AA34-EDDE-4886-AA21-60805E3A7433}" dt="2024-01-29T19:26:31.775" v="10"/>
        <pc:sldMkLst>
          <pc:docMk/>
          <pc:sldMk cId="1905376329" sldId="262"/>
        </pc:sldMkLst>
        <pc:spChg chg="mod">
          <ac:chgData name="Henrik PANKOKE" userId="d842fd45-c521-4954-a6f2-505e5556473f" providerId="ADAL" clId="{5EE9AA34-EDDE-4886-AA21-60805E3A7433}" dt="2024-01-29T19:26:31.775" v="10"/>
          <ac:spMkLst>
            <pc:docMk/>
            <pc:sldMk cId="1905376329" sldId="262"/>
            <ac:spMk id="2" creationId="{2D1EFAC7-B810-E84A-FBF8-D41D985E3A1C}"/>
          </ac:spMkLst>
        </pc:spChg>
      </pc:sldChg>
      <pc:sldChg chg="modSp mod">
        <pc:chgData name="Henrik PANKOKE" userId="d842fd45-c521-4954-a6f2-505e5556473f" providerId="ADAL" clId="{5EE9AA34-EDDE-4886-AA21-60805E3A7433}" dt="2024-01-29T20:06:50.791" v="609" actId="20577"/>
        <pc:sldMkLst>
          <pc:docMk/>
          <pc:sldMk cId="1816765671" sldId="263"/>
        </pc:sldMkLst>
        <pc:spChg chg="mod">
          <ac:chgData name="Henrik PANKOKE" userId="d842fd45-c521-4954-a6f2-505e5556473f" providerId="ADAL" clId="{5EE9AA34-EDDE-4886-AA21-60805E3A7433}" dt="2024-01-29T19:26:36.924" v="11"/>
          <ac:spMkLst>
            <pc:docMk/>
            <pc:sldMk cId="1816765671" sldId="263"/>
            <ac:spMk id="2" creationId="{2D1EFAC7-B810-E84A-FBF8-D41D985E3A1C}"/>
          </ac:spMkLst>
        </pc:spChg>
        <pc:spChg chg="mod">
          <ac:chgData name="Henrik PANKOKE" userId="d842fd45-c521-4954-a6f2-505e5556473f" providerId="ADAL" clId="{5EE9AA34-EDDE-4886-AA21-60805E3A7433}" dt="2024-01-29T20:06:50.791" v="609" actId="20577"/>
          <ac:spMkLst>
            <pc:docMk/>
            <pc:sldMk cId="1816765671" sldId="263"/>
            <ac:spMk id="3" creationId="{C5548E57-8E3D-EAD9-F437-6487FB2A26E0}"/>
          </ac:spMkLst>
        </pc:spChg>
      </pc:sldChg>
      <pc:sldChg chg="addSp modSp add mod">
        <pc:chgData name="Henrik PANKOKE" userId="d842fd45-c521-4954-a6f2-505e5556473f" providerId="ADAL" clId="{5EE9AA34-EDDE-4886-AA21-60805E3A7433}" dt="2024-01-29T20:05:24.509" v="491" actId="20577"/>
        <pc:sldMkLst>
          <pc:docMk/>
          <pc:sldMk cId="800744927" sldId="264"/>
        </pc:sldMkLst>
        <pc:spChg chg="mod">
          <ac:chgData name="Henrik PANKOKE" userId="d842fd45-c521-4954-a6f2-505e5556473f" providerId="ADAL" clId="{5EE9AA34-EDDE-4886-AA21-60805E3A7433}" dt="2024-01-29T20:05:24.509" v="491" actId="20577"/>
          <ac:spMkLst>
            <pc:docMk/>
            <pc:sldMk cId="800744927" sldId="264"/>
            <ac:spMk id="3" creationId="{C5548E57-8E3D-EAD9-F437-6487FB2A26E0}"/>
          </ac:spMkLst>
        </pc:spChg>
        <pc:spChg chg="add mod">
          <ac:chgData name="Henrik PANKOKE" userId="d842fd45-c521-4954-a6f2-505e5556473f" providerId="ADAL" clId="{5EE9AA34-EDDE-4886-AA21-60805E3A7433}" dt="2024-01-29T20:03:42.389" v="457"/>
          <ac:spMkLst>
            <pc:docMk/>
            <pc:sldMk cId="800744927" sldId="264"/>
            <ac:spMk id="4" creationId="{F821940F-7A1D-4ACC-85B4-A932898ABB37}"/>
          </ac:spMkLst>
        </pc:spChg>
        <pc:spChg chg="add mod">
          <ac:chgData name="Henrik PANKOKE" userId="d842fd45-c521-4954-a6f2-505e5556473f" providerId="ADAL" clId="{5EE9AA34-EDDE-4886-AA21-60805E3A7433}" dt="2024-01-29T20:03:42.389" v="457"/>
          <ac:spMkLst>
            <pc:docMk/>
            <pc:sldMk cId="800744927" sldId="264"/>
            <ac:spMk id="5" creationId="{16674508-81D3-48CF-96BF-7FC60EAA572A}"/>
          </ac:spMkLst>
        </pc:spChg>
        <pc:spChg chg="add mod">
          <ac:chgData name="Henrik PANKOKE" userId="d842fd45-c521-4954-a6f2-505e5556473f" providerId="ADAL" clId="{5EE9AA34-EDDE-4886-AA21-60805E3A7433}" dt="2024-01-29T20:03:42.389" v="457"/>
          <ac:spMkLst>
            <pc:docMk/>
            <pc:sldMk cId="800744927" sldId="264"/>
            <ac:spMk id="6" creationId="{927D43B8-D053-9746-1D9F-8B3DA2ABC6A9}"/>
          </ac:spMkLst>
        </pc:spChg>
        <pc:spChg chg="add mod">
          <ac:chgData name="Henrik PANKOKE" userId="d842fd45-c521-4954-a6f2-505e5556473f" providerId="ADAL" clId="{5EE9AA34-EDDE-4886-AA21-60805E3A7433}" dt="2024-01-29T20:03:42.389" v="457"/>
          <ac:spMkLst>
            <pc:docMk/>
            <pc:sldMk cId="800744927" sldId="264"/>
            <ac:spMk id="7" creationId="{E03BD59C-A696-548D-4A92-6EFEA9FC8480}"/>
          </ac:spMkLst>
        </pc:spChg>
        <pc:picChg chg="add mod">
          <ac:chgData name="Henrik PANKOKE" userId="d842fd45-c521-4954-a6f2-505e5556473f" providerId="ADAL" clId="{5EE9AA34-EDDE-4886-AA21-60805E3A7433}" dt="2024-01-29T20:03:42.389" v="457"/>
          <ac:picMkLst>
            <pc:docMk/>
            <pc:sldMk cId="800744927" sldId="264"/>
            <ac:picMk id="9" creationId="{21C5A11C-EA04-A6D7-A11D-27249B086097}"/>
          </ac:picMkLst>
        </pc:picChg>
      </pc:sldChg>
      <pc:sldChg chg="add del setBg">
        <pc:chgData name="Henrik PANKOKE" userId="d842fd45-c521-4954-a6f2-505e5556473f" providerId="ADAL" clId="{5EE9AA34-EDDE-4886-AA21-60805E3A7433}" dt="2024-01-29T19:33:23.864" v="422" actId="47"/>
        <pc:sldMkLst>
          <pc:docMk/>
          <pc:sldMk cId="1135869341" sldId="264"/>
        </pc:sldMkLst>
      </pc:sldChg>
      <pc:sldChg chg="add del setBg">
        <pc:chgData name="Henrik PANKOKE" userId="d842fd45-c521-4954-a6f2-505e5556473f" providerId="ADAL" clId="{5EE9AA34-EDDE-4886-AA21-60805E3A7433}" dt="2024-01-29T19:33:24.685" v="423" actId="47"/>
        <pc:sldMkLst>
          <pc:docMk/>
          <pc:sldMk cId="4171092239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375BE-BB46-7BB8-2322-AA26FEA9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6E4B6-844E-8125-7CBB-C73BCFD9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E3E7-3FBC-38B7-635A-9798B1F9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DFD2-29D1-249B-2E32-CD6519BB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ED2C-55EE-F7E8-5665-16EFB4BE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27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53C9-AD3C-0FC6-A099-95BAF399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FD596-66C6-F961-4381-FA926B630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17EF-0E28-F00C-59A1-9C9524D2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78384-E605-40B2-D328-180B8976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EB317-50E1-2F07-5CD4-74F38908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5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272485-A8D0-F2E5-7123-C0B7F510C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7438B-E0A0-1F88-B758-20306BCC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04DA-96A2-EBDF-6290-2BBAA385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8453A-EA4D-9980-5C6D-1B479DEE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83AEF-E028-ABAB-318C-CFF20457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9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5611-655A-01CA-35AE-E3FD05C0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802F-CE10-749B-23C6-FAA924B9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1557A-14C6-945C-88F8-774DFA7F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7D70-9D6F-E567-6F3F-8D6A133E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4ABE-6D5C-CE4F-291F-A351FE13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62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4A6-36EC-7F91-62C8-43FFADC4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59A32-BDAE-6991-DC8D-E8A6306FC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B3D8D-A7C7-52B5-2A33-901C9194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B673-5167-2CE6-9597-2274F6AF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F84A-E21F-1868-7167-3A5F05DD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41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5839-ECD7-995D-4599-2392401C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00B7-5BFC-BDEF-C874-A3FE99CE8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4E106-2B55-E0D8-EBE7-9D431B8D3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8B5CC-6105-68D9-0B9C-A740B779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959BE-7B47-5A41-2689-024373AD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62F4-EB4D-15A1-C9C4-06FFDCBA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9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F302-BE72-8E5F-0D62-30174ACC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1D36-A26F-EF83-D066-9EACCA8B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FE2B8-62FE-D5FE-07F9-AC9551D7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882C0-8092-04EC-0475-C7419E989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664E2-54A2-E62C-03B0-DB9F8DC7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4BA6E-F989-A8CE-4026-DE5DBB11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5FB1A-792F-DF96-D44C-D7E81110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805CB0-316B-B46E-2D7B-5BDE87A5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20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3769-1F2F-7351-C464-EEB61872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E5EFE-156B-8FAE-B6C5-1EB1E449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4C54B-4725-0393-2123-5C37B312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6D178-866C-3BE4-F6ED-922BD534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0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FF308-6400-9DDB-172C-31A79F315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482EB-EB60-C375-BEA1-271FCD14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E05C4-E42A-3E5D-5823-A8376A2D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0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5ABE-5317-CC96-75D1-4BF9C879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F373-CFF6-82A0-9038-7778ABFF2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4DFCE-090E-B985-783C-1AB6481C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0D14B-1B28-7A2C-9146-71E3B27A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55CAD-C4C0-A06A-0C41-18C42838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2F48B-FBB2-B59F-A433-9F372769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933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C37C-C70B-24AE-BCF5-FE1D8C2B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8BA8F-E953-60C4-3309-61786AD0B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2AFE6-E346-F8F0-DEE5-59AC550A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A816B-3FF5-9056-0A26-6B4F6378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92B3-4DD2-3DFC-FBFC-56BE92E6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7072C-1237-9632-78D2-EA39D713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24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D218F-8741-381D-07B0-D728D1BF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574E4-2ABA-B085-9857-15928A55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AF60E-36C0-4B9D-5081-7C2DF3358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84B2-36DF-4B8D-9836-E9F7DD7B8595}" type="datetimeFigureOut">
              <a:rPr lang="en-GB" smtClean="0"/>
              <a:t>03/01/2025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C06D-91E0-14CA-8C40-F1984C0AB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27083-D91A-4A59-A71E-FD5622B5B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53F58-AB32-4A21-B3DF-BDD3BB2B9C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5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da-DK" sz="5400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sz="5400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rate ship on the waves&#10;&#10;Description automatically generated">
            <a:extLst>
              <a:ext uri="{FF2B5EF4-FFF2-40B4-BE49-F238E27FC236}">
                <a16:creationId xmlns:a16="http://schemas.microsoft.com/office/drawing/2014/main" id="{0B653580-ED6A-B83E-5159-55DA69CB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07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819" y="237394"/>
            <a:ext cx="10102361" cy="801932"/>
          </a:xfrm>
          <a:noFill/>
        </p:spPr>
        <p:txBody>
          <a:bodyPr>
            <a:normAutofit fontScale="90000"/>
          </a:bodyPr>
          <a:lstStyle/>
          <a:p>
            <a:r>
              <a:rPr lang="da-DK" u="sng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u="sng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8E57-8E3D-EAD9-F437-6487FB2A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415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Velkommen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Præsentation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Regler!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Sæsonen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8" name="Picture 7" descr="A cartoon pirate ship on water&#10;&#10;Description automatically generated">
            <a:extLst>
              <a:ext uri="{FF2B5EF4-FFF2-40B4-BE49-F238E27FC236}">
                <a16:creationId xmlns:a16="http://schemas.microsoft.com/office/drawing/2014/main" id="{E57684AF-AF60-FFB8-FA72-D7E3339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76" y="4319741"/>
            <a:ext cx="2324279" cy="2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819" y="237394"/>
            <a:ext cx="10102361" cy="801932"/>
          </a:xfrm>
          <a:noFill/>
        </p:spPr>
        <p:txBody>
          <a:bodyPr>
            <a:normAutofit fontScale="90000"/>
          </a:bodyPr>
          <a:lstStyle/>
          <a:p>
            <a:r>
              <a:rPr lang="da-DK" u="sng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u="sng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8E57-8E3D-EAD9-F437-6487FB2A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415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Præsentation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dirty="0">
                <a:solidFill>
                  <a:schemeClr val="bg1"/>
                </a:solidFill>
              </a:rPr>
              <a:t>Frivillige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dirty="0">
                <a:solidFill>
                  <a:schemeClr val="bg1"/>
                </a:solidFill>
              </a:rPr>
              <a:t>Pirater</a:t>
            </a:r>
          </a:p>
        </p:txBody>
      </p:sp>
      <p:pic>
        <p:nvPicPr>
          <p:cNvPr id="8" name="Picture 7" descr="A cartoon pirate ship on water&#10;&#10;Description automatically generated">
            <a:extLst>
              <a:ext uri="{FF2B5EF4-FFF2-40B4-BE49-F238E27FC236}">
                <a16:creationId xmlns:a16="http://schemas.microsoft.com/office/drawing/2014/main" id="{E57684AF-AF60-FFB8-FA72-D7E3339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76" y="4319741"/>
            <a:ext cx="2324279" cy="2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6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819" y="237394"/>
            <a:ext cx="10102361" cy="801932"/>
          </a:xfrm>
          <a:noFill/>
        </p:spPr>
        <p:txBody>
          <a:bodyPr>
            <a:normAutofit fontScale="90000"/>
          </a:bodyPr>
          <a:lstStyle/>
          <a:p>
            <a:r>
              <a:rPr lang="da-DK" u="sng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u="sng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8E57-8E3D-EAD9-F437-6487FB2A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414"/>
            <a:ext cx="9144000" cy="30046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Regler!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sz="2400" dirty="0">
                <a:solidFill>
                  <a:schemeClr val="bg1"/>
                </a:solidFill>
              </a:rPr>
              <a:t>Ikke en skole, men…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sz="2400" dirty="0">
                <a:solidFill>
                  <a:schemeClr val="bg1"/>
                </a:solidFill>
              </a:rPr>
              <a:t>Plads til alle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sz="2400" dirty="0">
                <a:solidFill>
                  <a:schemeClr val="bg1"/>
                </a:solidFill>
              </a:rPr>
              <a:t>Pause ca. 17.50 – 18.00 (alle holder pause)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sz="2400" dirty="0">
                <a:solidFill>
                  <a:schemeClr val="bg1"/>
                </a:solidFill>
              </a:rPr>
              <a:t>Nedlukning 18.50 (ude af døren kl 19)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da-DK" sz="2400" dirty="0">
                <a:solidFill>
                  <a:schemeClr val="bg1"/>
                </a:solidFill>
              </a:rPr>
              <a:t>Man må gå før, men aftaler det med en frivillig!</a:t>
            </a:r>
          </a:p>
        </p:txBody>
      </p:sp>
      <p:pic>
        <p:nvPicPr>
          <p:cNvPr id="8" name="Picture 7" descr="A cartoon pirate ship on water&#10;&#10;Description automatically generated">
            <a:extLst>
              <a:ext uri="{FF2B5EF4-FFF2-40B4-BE49-F238E27FC236}">
                <a16:creationId xmlns:a16="http://schemas.microsoft.com/office/drawing/2014/main" id="{E57684AF-AF60-FFB8-FA72-D7E3339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76" y="4319741"/>
            <a:ext cx="2324279" cy="2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819" y="237394"/>
            <a:ext cx="10102361" cy="801932"/>
          </a:xfrm>
          <a:noFill/>
        </p:spPr>
        <p:txBody>
          <a:bodyPr>
            <a:normAutofit fontScale="90000"/>
          </a:bodyPr>
          <a:lstStyle/>
          <a:p>
            <a:r>
              <a:rPr lang="da-DK" u="sng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u="sng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8E57-8E3D-EAD9-F437-6487FB2A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415"/>
            <a:ext cx="9144000" cy="36069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Sæsonen</a:t>
            </a: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/>
                </a:solidFill>
              </a:rPr>
              <a:t>Kurs</a:t>
            </a:r>
            <a:r>
              <a:rPr lang="en-GB" dirty="0">
                <a:solidFill>
                  <a:schemeClr val="bg1"/>
                </a:solidFill>
              </a:rPr>
              <a:t> 1 – Maker</a:t>
            </a: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min. 2 </a:t>
            </a:r>
            <a:r>
              <a:rPr lang="en-GB" dirty="0" err="1">
                <a:solidFill>
                  <a:schemeClr val="bg1"/>
                </a:solidFill>
              </a:rPr>
              <a:t>sæsoner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eller</a:t>
            </a:r>
            <a:r>
              <a:rPr lang="en-GB" dirty="0">
                <a:solidFill>
                  <a:schemeClr val="bg1"/>
                </a:solidFill>
              </a:rPr>
              <a:t> +10 </a:t>
            </a:r>
            <a:r>
              <a:rPr lang="en-GB" dirty="0" err="1">
                <a:solidFill>
                  <a:schemeClr val="bg1"/>
                </a:solidFill>
              </a:rPr>
              <a:t>år</a:t>
            </a: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/>
                </a:solidFill>
              </a:rPr>
              <a:t>Kurs</a:t>
            </a:r>
            <a:r>
              <a:rPr lang="en-GB" dirty="0">
                <a:solidFill>
                  <a:schemeClr val="bg1"/>
                </a:solidFill>
              </a:rPr>
              <a:t> 2 – Gamer</a:t>
            </a: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en-GB" dirty="0" err="1">
                <a:solidFill>
                  <a:schemeClr val="bg1"/>
                </a:solidFill>
              </a:rPr>
              <a:t>Kod</a:t>
            </a:r>
            <a:r>
              <a:rPr lang="en-GB" dirty="0">
                <a:solidFill>
                  <a:schemeClr val="bg1"/>
                </a:solidFill>
              </a:rPr>
              <a:t> dine </a:t>
            </a:r>
            <a:r>
              <a:rPr lang="en-GB" dirty="0" err="1">
                <a:solidFill>
                  <a:schemeClr val="bg1"/>
                </a:solidFill>
              </a:rPr>
              <a:t>egne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spil</a:t>
            </a: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GB" dirty="0" err="1">
                <a:solidFill>
                  <a:schemeClr val="bg1"/>
                </a:solidFill>
              </a:rPr>
              <a:t>Arrangementer</a:t>
            </a:r>
            <a:endParaRPr lang="en-GB" dirty="0">
              <a:solidFill>
                <a:schemeClr val="bg1"/>
              </a:solidFill>
            </a:endParaRPr>
          </a:p>
          <a:p>
            <a:pPr marL="1257300" lvl="2" indent="-342900" algn="l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Ingen </a:t>
            </a:r>
            <a:r>
              <a:rPr lang="en-GB" dirty="0" err="1">
                <a:solidFill>
                  <a:schemeClr val="bg1"/>
                </a:solidFill>
              </a:rPr>
              <a:t>planlagt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endnu</a:t>
            </a:r>
            <a:endParaRPr lang="en-GB" dirty="0">
              <a:solidFill>
                <a:schemeClr val="bg1"/>
              </a:solidFill>
            </a:endParaRP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" name="Picture 7" descr="A cartoon pirate ship on water&#10;&#10;Description automatically generated">
            <a:extLst>
              <a:ext uri="{FF2B5EF4-FFF2-40B4-BE49-F238E27FC236}">
                <a16:creationId xmlns:a16="http://schemas.microsoft.com/office/drawing/2014/main" id="{E57684AF-AF60-FFB8-FA72-D7E3339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76" y="4319741"/>
            <a:ext cx="2324279" cy="2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819" y="237394"/>
            <a:ext cx="10102361" cy="801932"/>
          </a:xfrm>
          <a:noFill/>
        </p:spPr>
        <p:txBody>
          <a:bodyPr>
            <a:normAutofit fontScale="90000"/>
          </a:bodyPr>
          <a:lstStyle/>
          <a:p>
            <a:r>
              <a:rPr lang="da-DK" u="sng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u="sng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8E57-8E3D-EAD9-F437-6487FB2A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415"/>
            <a:ext cx="9144000" cy="36069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Maker</a:t>
            </a: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bg1"/>
                </a:solidFill>
              </a:rPr>
              <a:t>Kombination af design, print, elektronik, kodning</a:t>
            </a:r>
          </a:p>
        </p:txBody>
      </p:sp>
      <p:pic>
        <p:nvPicPr>
          <p:cNvPr id="8" name="Picture 7" descr="A cartoon pirate ship on water&#10;&#10;Description automatically generated">
            <a:extLst>
              <a:ext uri="{FF2B5EF4-FFF2-40B4-BE49-F238E27FC236}">
                <a16:creationId xmlns:a16="http://schemas.microsoft.com/office/drawing/2014/main" id="{E57684AF-AF60-FFB8-FA72-D7E3339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76" y="4319741"/>
            <a:ext cx="2324279" cy="2444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24614A-ECC6-F0C7-0D5A-F3A2F638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45" y="3268454"/>
            <a:ext cx="7239372" cy="18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FAC7-B810-E84A-FBF8-D41D985E3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819" y="237394"/>
            <a:ext cx="10102361" cy="801932"/>
          </a:xfrm>
          <a:noFill/>
        </p:spPr>
        <p:txBody>
          <a:bodyPr>
            <a:normAutofit fontScale="90000"/>
          </a:bodyPr>
          <a:lstStyle/>
          <a:p>
            <a:r>
              <a:rPr lang="da-DK" u="sng" dirty="0">
                <a:solidFill>
                  <a:schemeClr val="bg1"/>
                </a:solidFill>
                <a:latin typeface="Black Rose" panose="02000500000000000000" pitchFamily="2" charset="0"/>
              </a:rPr>
              <a:t>Coding Pirates 2025</a:t>
            </a:r>
            <a:endParaRPr lang="en-GB" u="sng" dirty="0">
              <a:solidFill>
                <a:schemeClr val="bg1"/>
              </a:solidFill>
              <a:latin typeface="Black Rose" panose="02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48E57-8E3D-EAD9-F437-6487FB2A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8415"/>
            <a:ext cx="9144000" cy="360698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Gamer</a:t>
            </a:r>
            <a:endParaRPr lang="en-GB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bg1"/>
                </a:solidFill>
              </a:rPr>
              <a:t>Scratch </a:t>
            </a:r>
            <a:r>
              <a:rPr lang="da-DK" dirty="0" err="1">
                <a:solidFill>
                  <a:schemeClr val="bg1"/>
                </a:solidFill>
              </a:rPr>
              <a:t>drag’n</a:t>
            </a:r>
            <a:r>
              <a:rPr lang="da-DK" dirty="0">
                <a:solidFill>
                  <a:schemeClr val="bg1"/>
                </a:solidFill>
              </a:rPr>
              <a:t> drop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bg1"/>
                </a:solidFill>
              </a:rPr>
              <a:t>Tekstbaseret kodning Python/GDScript(Godot)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da-DK" dirty="0">
                <a:solidFill>
                  <a:schemeClr val="bg1"/>
                </a:solidFill>
              </a:rPr>
              <a:t>Arbejde med eget spil</a:t>
            </a:r>
          </a:p>
          <a:p>
            <a:pPr lvl="1" algn="l"/>
            <a:endParaRPr lang="da-DK" dirty="0">
              <a:solidFill>
                <a:schemeClr val="bg1"/>
              </a:solidFill>
            </a:endParaRPr>
          </a:p>
        </p:txBody>
      </p:sp>
      <p:pic>
        <p:nvPicPr>
          <p:cNvPr id="8" name="Picture 7" descr="A cartoon pirate ship on water&#10;&#10;Description automatically generated">
            <a:extLst>
              <a:ext uri="{FF2B5EF4-FFF2-40B4-BE49-F238E27FC236}">
                <a16:creationId xmlns:a16="http://schemas.microsoft.com/office/drawing/2014/main" id="{E57684AF-AF60-FFB8-FA72-D7E3339E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376" y="4319741"/>
            <a:ext cx="2324279" cy="24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6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123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Black Rose</vt:lpstr>
      <vt:lpstr>Calibri</vt:lpstr>
      <vt:lpstr>Calibri Light</vt:lpstr>
      <vt:lpstr>Wingdings</vt:lpstr>
      <vt:lpstr>Office Theme</vt:lpstr>
      <vt:lpstr>Coding Pirates 2025</vt:lpstr>
      <vt:lpstr>Coding Pirates 2025</vt:lpstr>
      <vt:lpstr>Coding Pirates 2025</vt:lpstr>
      <vt:lpstr>Coding Pirates 2025</vt:lpstr>
      <vt:lpstr>Coding Pirates 2025</vt:lpstr>
      <vt:lpstr>Coding Pirates 2025</vt:lpstr>
      <vt:lpstr>Coding Pirates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Pirates Intro</dc:title>
  <dc:creator>Henrik Brandt Pankoke</dc:creator>
  <cp:lastModifiedBy>Henrik PANKOKE</cp:lastModifiedBy>
  <cp:revision>2</cp:revision>
  <dcterms:created xsi:type="dcterms:W3CDTF">2023-09-03T09:11:42Z</dcterms:created>
  <dcterms:modified xsi:type="dcterms:W3CDTF">2025-01-03T11:49:31Z</dcterms:modified>
</cp:coreProperties>
</file>