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6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1194-E8E6-2340-86F8-12CCC145883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AC4F-271B-0043-A995-3AA3B10B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2759" y="1870508"/>
            <a:ext cx="9144000" cy="2950874"/>
          </a:xfrm>
        </p:spPr>
        <p:txBody>
          <a:bodyPr>
            <a:normAutofit/>
          </a:bodyPr>
          <a:lstStyle/>
          <a:p>
            <a:r>
              <a:rPr lang="en-US" dirty="0" smtClean="0"/>
              <a:t>Adding </a:t>
            </a:r>
            <a:r>
              <a:rPr lang="en-US" smtClean="0"/>
              <a:t>Featured Images/Post Thumbnails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881"/>
            <a:ext cx="10515600" cy="5975082"/>
          </a:xfrm>
        </p:spPr>
        <p:txBody>
          <a:bodyPr/>
          <a:lstStyle/>
          <a:p>
            <a:r>
              <a:rPr lang="en-US" dirty="0" smtClean="0"/>
              <a:t>The featured image lives separate from the post content.</a:t>
            </a:r>
          </a:p>
          <a:p>
            <a:r>
              <a:rPr lang="en-US" dirty="0" smtClean="0"/>
              <a:t>For that we called the function </a:t>
            </a:r>
            <a:r>
              <a:rPr lang="en-US" dirty="0" err="1" smtClean="0"/>
              <a:t>the_post_thumbnail</a:t>
            </a:r>
            <a:r>
              <a:rPr lang="en-US" dirty="0" smtClean="0"/>
              <a:t>(), as the featured image is also called the post thumbnail.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6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Adding Featured Images/Post Thumbnails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Featured Images/Post Thumbnails </dc:title>
  <dc:creator>Microsoft Office User</dc:creator>
  <cp:lastModifiedBy>Microsoft Office User</cp:lastModifiedBy>
  <cp:revision>2</cp:revision>
  <dcterms:created xsi:type="dcterms:W3CDTF">2019-01-11T04:41:31Z</dcterms:created>
  <dcterms:modified xsi:type="dcterms:W3CDTF">2019-01-12T03:11:02Z</dcterms:modified>
</cp:coreProperties>
</file>