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67" r:id="rId4"/>
    <p:sldId id="268" r:id="rId5"/>
    <p:sldId id="269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Detección de </a:t>
            </a:r>
            <a:r>
              <a:rPr lang="es-ES" dirty="0" err="1"/>
              <a:t>APIs</a:t>
            </a:r>
            <a:r>
              <a:rPr lang="es-ES" dirty="0"/>
              <a:t> </a:t>
            </a:r>
          </a:p>
          <a:p>
            <a:r>
              <a:rPr lang="es-ES" dirty="0"/>
              <a:t>web privadas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5BE5E6-33BC-46BD-BD4D-085E3EFD0066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+mj-lt"/>
              </a:rPr>
              <a:t>APIs</a:t>
            </a:r>
            <a:r>
              <a:rPr lang="es-ES" sz="4000" dirty="0">
                <a:latin typeface="+mj-lt"/>
              </a:rPr>
              <a:t> web en general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483833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En términos no rigurosos, una API web es algún nodo, representado a través de una URL, que recibe consultas de una forma específica para responder con cierto contenido.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ejemplo, el sitio de compras del gobierno tiene una API documentada que permite hacer consultas programáticamente.</a:t>
            </a:r>
            <a:endParaRPr lang="es-ES" sz="2500" dirty="0">
              <a:latin typeface="Consolas" panose="020B060902020403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8665AC-EB58-46D5-A4C2-2D8604C9BF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30"/>
          <a:stretch/>
        </p:blipFill>
        <p:spPr>
          <a:xfrm>
            <a:off x="5040990" y="1956408"/>
            <a:ext cx="4059978" cy="16811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79943C-D6B2-49E8-BACD-9AE96FA967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284" b="-1149"/>
          <a:stretch/>
        </p:blipFill>
        <p:spPr>
          <a:xfrm>
            <a:off x="5040990" y="3613667"/>
            <a:ext cx="4059978" cy="22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+mj-lt"/>
              </a:rPr>
              <a:t>APIs</a:t>
            </a:r>
            <a:r>
              <a:rPr lang="es-ES" sz="4000" dirty="0">
                <a:latin typeface="+mj-lt"/>
              </a:rPr>
              <a:t> web en nuestro contexto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430551-6073-4E22-BE1A-CF1DA069F892}"/>
              </a:ext>
            </a:extLst>
          </p:cNvPr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En clases anteriores vimos cómo pasar ciertos parámetros a un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para formar la URL.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Interactuar con una API es exactamente el uso ideal para esa funcionalidad.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Sin embargo, la API no siempre está documentada.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Detrás de una interfaz de consulta gráfica tiende a haber alguna API funcionando. Es cuestión de encontrarla.</a:t>
            </a:r>
          </a:p>
        </p:txBody>
      </p:sp>
    </p:spTree>
    <p:extLst>
      <p:ext uri="{BB962C8B-B14F-4D97-AF65-F5344CB8AC3E}">
        <p14:creationId xmlns:p14="http://schemas.microsoft.com/office/powerpoint/2010/main" val="388488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+mj-lt"/>
              </a:rPr>
              <a:t>APIs</a:t>
            </a:r>
            <a:r>
              <a:rPr lang="es-ES" sz="4000" dirty="0">
                <a:latin typeface="+mj-lt"/>
              </a:rPr>
              <a:t> web no públicas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430551-6073-4E22-BE1A-CF1DA069F892}"/>
              </a:ext>
            </a:extLst>
          </p:cNvPr>
          <p:cNvSpPr txBox="1"/>
          <p:nvPr/>
        </p:nvSpPr>
        <p:spPr>
          <a:xfrm>
            <a:off x="266330" y="1946843"/>
            <a:ext cx="86113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Encontrar la API tiene poco de Python y mucho de arte.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Secuencia: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Ir al sitio donde están los datos que necesitamos y abrir la consola de desarrollador del browser. En Chrome eso es CTRL + SHIFT + 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Abrir la pestaña “Network” y ejecutar la consulta deseada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Uno de los elementos que se cargaron al ejecutar la consulta debería tener la información de la </a:t>
            </a:r>
            <a:r>
              <a:rPr lang="es-ES" sz="2500" dirty="0" err="1">
                <a:latin typeface="+mj-lt"/>
              </a:rPr>
              <a:t>request</a:t>
            </a:r>
            <a:r>
              <a:rPr lang="es-ES" sz="2500" dirty="0">
                <a:latin typeface="+mj-lt"/>
              </a:rPr>
              <a:t> enviada por el browser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De ahí deberíamos tomar en cuenta el protocolo, el </a:t>
            </a:r>
            <a:r>
              <a:rPr lang="es-ES" sz="2500" dirty="0" err="1">
                <a:latin typeface="+mj-lt"/>
              </a:rPr>
              <a:t>payload</a:t>
            </a:r>
            <a:r>
              <a:rPr lang="es-ES" sz="2500" dirty="0">
                <a:latin typeface="+mj-lt"/>
              </a:rPr>
              <a:t> y los </a:t>
            </a:r>
            <a:r>
              <a:rPr lang="es-ES" sz="2500" dirty="0" err="1">
                <a:latin typeface="+mj-lt"/>
              </a:rPr>
              <a:t>headers</a:t>
            </a:r>
            <a:endParaRPr lang="es-E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66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+mj-lt"/>
              </a:rPr>
              <a:t>APIs</a:t>
            </a:r>
            <a:r>
              <a:rPr lang="es-ES" sz="4000" dirty="0">
                <a:latin typeface="+mj-lt"/>
              </a:rPr>
              <a:t> web no públicas (cont.)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430551-6073-4E22-BE1A-CF1DA069F892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 veces puede revelarse la URL ya </a:t>
            </a:r>
            <a:r>
              <a:rPr lang="es-ES" sz="2500" dirty="0" err="1">
                <a:latin typeface="+mj-lt"/>
              </a:rPr>
              <a:t>parseada</a:t>
            </a:r>
            <a:r>
              <a:rPr lang="es-ES" sz="2500" dirty="0">
                <a:latin typeface="+mj-lt"/>
              </a:rPr>
              <a:t> directamente, lo que facilita el trabajo.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no, será necesario armar el </a:t>
            </a:r>
            <a:r>
              <a:rPr lang="es-ES" sz="2500" dirty="0" err="1">
                <a:latin typeface="Consolas" panose="020B0609020204030204" pitchFamily="49" charset="0"/>
              </a:rPr>
              <a:t>request</a:t>
            </a:r>
            <a:r>
              <a:rPr lang="es-ES" sz="2500" dirty="0">
                <a:latin typeface="+mj-lt"/>
              </a:rPr>
              <a:t> de la forma que ya aprendimos, probando distintas cosas (la data puede requerir codificarse en JSON, los </a:t>
            </a:r>
            <a:r>
              <a:rPr lang="es-ES" sz="2500" dirty="0" err="1">
                <a:latin typeface="+mj-lt"/>
              </a:rPr>
              <a:t>headers</a:t>
            </a:r>
            <a:r>
              <a:rPr lang="es-ES" sz="2500" dirty="0">
                <a:latin typeface="+mj-lt"/>
              </a:rPr>
              <a:t> pueden o no ser necesarios, </a:t>
            </a:r>
            <a:r>
              <a:rPr lang="es-ES" sz="2500" dirty="0" err="1">
                <a:latin typeface="+mj-lt"/>
              </a:rPr>
              <a:t>etc</a:t>
            </a:r>
            <a:r>
              <a:rPr lang="es-ES" sz="2500" dirty="0">
                <a:latin typeface="+mj-lt"/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Una vez que logramos replicar una consulta hecha manualmente, podemos modificar los parámetros del </a:t>
            </a:r>
            <a:r>
              <a:rPr lang="es-ES" sz="2500" dirty="0" err="1">
                <a:latin typeface="+mj-lt"/>
              </a:rPr>
              <a:t>payload</a:t>
            </a:r>
            <a:r>
              <a:rPr lang="es-ES" sz="2500" dirty="0">
                <a:latin typeface="+mj-lt"/>
              </a:rPr>
              <a:t> y seguir </a:t>
            </a:r>
            <a:r>
              <a:rPr lang="es-ES" sz="2500">
                <a:latin typeface="+mj-lt"/>
              </a:rPr>
              <a:t>trabajando programáticamente.</a:t>
            </a:r>
            <a:endParaRPr lang="es-E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09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6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Detección de </a:t>
            </a:r>
            <a:r>
              <a:rPr lang="es-ES" dirty="0" err="1"/>
              <a:t>APIs</a:t>
            </a:r>
            <a:r>
              <a:rPr lang="es-ES"/>
              <a:t> </a:t>
            </a:r>
          </a:p>
          <a:p>
            <a:r>
              <a:rPr lang="es-ES"/>
              <a:t>web privadas</a:t>
            </a:r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5BE5E6-33BC-46BD-BD4D-085E3EFD0066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3417142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352</Words>
  <Application>Microsoft Office PowerPoint</Application>
  <PresentationFormat>Presentación en pantalla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Consolas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Presentación de PowerPoint</vt:lpstr>
      <vt:lpstr>Para agregar diapositivas nuevas, siempre duplicar la segunda diapo.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Rafael Xavier</cp:lastModifiedBy>
  <cp:revision>37</cp:revision>
  <dcterms:created xsi:type="dcterms:W3CDTF">2019-08-09T21:46:40Z</dcterms:created>
  <dcterms:modified xsi:type="dcterms:W3CDTF">2021-04-30T05:08:36Z</dcterms:modified>
</cp:coreProperties>
</file>