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  <p:sldMasterId id="2147483783" r:id="rId2"/>
  </p:sldMasterIdLst>
  <p:sldIdLst>
    <p:sldId id="256" r:id="rId3"/>
    <p:sldId id="259" r:id="rId4"/>
    <p:sldId id="257" r:id="rId5"/>
    <p:sldId id="266" r:id="rId6"/>
    <p:sldId id="258" r:id="rId7"/>
    <p:sldId id="270" r:id="rId8"/>
    <p:sldId id="271" r:id="rId9"/>
    <p:sldId id="260" r:id="rId10"/>
    <p:sldId id="264" r:id="rId11"/>
    <p:sldId id="265" r:id="rId12"/>
    <p:sldId id="269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C5DB390-A382-4D34-A7A3-7D6268A1B617}">
          <p14:sldIdLst>
            <p14:sldId id="256"/>
            <p14:sldId id="259"/>
            <p14:sldId id="257"/>
            <p14:sldId id="266"/>
            <p14:sldId id="258"/>
            <p14:sldId id="270"/>
            <p14:sldId id="271"/>
            <p14:sldId id="260"/>
            <p14:sldId id="264"/>
            <p14:sldId id="265"/>
            <p14:sldId id="269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056A-0B0B-4DBB-B92E-341C45FEF56F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F5400E-349C-46E0-914B-78139684E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5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056A-0B0B-4DBB-B92E-341C45FEF56F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F5400E-349C-46E0-914B-78139684E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1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056A-0B0B-4DBB-B92E-341C45FEF56F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F5400E-349C-46E0-914B-78139684EF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3939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056A-0B0B-4DBB-B92E-341C45FEF56F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F5400E-349C-46E0-914B-78139684E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19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056A-0B0B-4DBB-B92E-341C45FEF56F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F5400E-349C-46E0-914B-78139684EF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035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056A-0B0B-4DBB-B92E-341C45FEF56F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F5400E-349C-46E0-914B-78139684E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16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056A-0B0B-4DBB-B92E-341C45FEF56F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400E-349C-46E0-914B-78139684E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24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056A-0B0B-4DBB-B92E-341C45FEF56F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400E-349C-46E0-914B-78139684E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39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056A-0B0B-4DBB-B92E-341C45FEF56F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F5400E-349C-46E0-914B-78139684EF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4BD056A-0B0B-4DBB-B92E-341C45FEF56F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EAF5400E-349C-46E0-914B-78139684EF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056A-0B0B-4DBB-B92E-341C45FEF56F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400E-349C-46E0-914B-78139684EF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4916997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056A-0B0B-4DBB-B92E-341C45FEF56F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400E-349C-46E0-914B-78139684E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486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056A-0B0B-4DBB-B92E-341C45FEF56F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400E-349C-46E0-914B-78139684EF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400E-349C-46E0-914B-78139684EF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056A-0B0B-4DBB-B92E-341C45FEF56F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056A-0B0B-4DBB-B92E-341C45FEF56F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400E-349C-46E0-914B-78139684EF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056A-0B0B-4DBB-B92E-341C45FEF56F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400E-349C-46E0-914B-78139684E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4BD056A-0B0B-4DBB-B92E-341C45FEF56F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AF5400E-349C-46E0-914B-78139684EF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056A-0B0B-4DBB-B92E-341C45FEF56F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F5400E-349C-46E0-914B-78139684EF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056A-0B0B-4DBB-B92E-341C45FEF56F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400E-349C-46E0-914B-78139684E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056A-0B0B-4DBB-B92E-341C45FEF56F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400E-349C-46E0-914B-78139684E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056A-0B0B-4DBB-B92E-341C45FEF56F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F5400E-349C-46E0-914B-78139684E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056A-0B0B-4DBB-B92E-341C45FEF56F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F5400E-349C-46E0-914B-78139684E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6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056A-0B0B-4DBB-B92E-341C45FEF56F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F5400E-349C-46E0-914B-78139684E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056A-0B0B-4DBB-B92E-341C45FEF56F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400E-349C-46E0-914B-78139684E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2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056A-0B0B-4DBB-B92E-341C45FEF56F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400E-349C-46E0-914B-78139684E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056A-0B0B-4DBB-B92E-341C45FEF56F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400E-349C-46E0-914B-78139684E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6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056A-0B0B-4DBB-B92E-341C45FEF56F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F5400E-349C-46E0-914B-78139684E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3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D056A-0B0B-4DBB-B92E-341C45FEF56F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F5400E-349C-46E0-914B-78139684E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0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4BD056A-0B0B-4DBB-B92E-341C45FEF56F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EAF5400E-349C-46E0-914B-78139684EF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4EE6-7FAB-4FFA-982A-63EBF669D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4553" y="214604"/>
            <a:ext cx="8915399" cy="884352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Ebrima" pitchFamily="2" charset="0"/>
                <a:cs typeface="Times New Roman" panose="02020603050405020304" pitchFamily="18" charset="0"/>
              </a:rPr>
              <a:t>Airline Reservation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66B3D3-8735-4D19-BA93-44722AB4A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402" y="1957873"/>
            <a:ext cx="6369699" cy="379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98355"/>
      </p:ext>
    </p:extLst>
  </p:cSld>
  <p:clrMapOvr>
    <a:masterClrMapping/>
  </p:clrMapOvr>
  <p:transition spd="slow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3A28-1AA9-45A6-B3C9-2C0A20EB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227" y="105982"/>
            <a:ext cx="4908887" cy="84079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Work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F65DC-3545-4243-95CD-24A39DA1B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878563"/>
          </a:xfrm>
        </p:spPr>
        <p:txBody>
          <a:bodyPr>
            <a:normAutofit/>
          </a:bodyPr>
          <a:lstStyle/>
          <a:p>
            <a:pPr algn="l"/>
            <a:r>
              <a:rPr lang="en-GB" sz="1800" b="0" i="0" u="none" strike="noStrike" baseline="0" dirty="0">
                <a:solidFill>
                  <a:srgbClr val="2C2C2C"/>
                </a:solidFill>
                <a:latin typeface="Times New Roman" panose="02020603050405020304" pitchFamily="18" charset="0"/>
              </a:rPr>
              <a:t>We have already taken many plans for the future work of our project.</a:t>
            </a:r>
          </a:p>
          <a:p>
            <a:pPr algn="l"/>
            <a:r>
              <a:rPr lang="en-GB" sz="1800" b="0" i="0" u="none" strike="noStrike" baseline="0" dirty="0">
                <a:solidFill>
                  <a:srgbClr val="2C2C2C"/>
                </a:solidFill>
                <a:latin typeface="Times New Roman" panose="02020603050405020304" pitchFamily="18" charset="0"/>
              </a:rPr>
              <a:t>If we want to keep our service quality accurate and equal for a long time, we must have a long-term plan, and that is what we have done. As we keep in mind the convenience of our passengers, the features need to be updated regularly.</a:t>
            </a:r>
          </a:p>
        </p:txBody>
      </p:sp>
    </p:spTree>
    <p:extLst>
      <p:ext uri="{BB962C8B-B14F-4D97-AF65-F5344CB8AC3E}">
        <p14:creationId xmlns:p14="http://schemas.microsoft.com/office/powerpoint/2010/main" val="2090561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4A7D-8FDD-49EF-87C8-F91289E4F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9084" y="548757"/>
            <a:ext cx="3093832" cy="6808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2CAF6-AA67-4478-92A3-E08995628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7535" y="2614282"/>
            <a:ext cx="8915399" cy="103348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adea"/>
              </a:rPr>
              <a:t>Airline reservation systems incorporate airline schedules,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adea"/>
                <a:cs typeface="Caladea"/>
              </a:rPr>
              <a:t>fare tariffs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adea"/>
              </a:rPr>
              <a:t>, passenger reservations and ticket records.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83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5086" y="2462240"/>
            <a:ext cx="2761827" cy="1280890"/>
          </a:xfrm>
        </p:spPr>
        <p:txBody>
          <a:bodyPr anchor="ctr"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code</a:t>
            </a:r>
          </a:p>
        </p:txBody>
      </p:sp>
    </p:spTree>
  </p:cSld>
  <p:clrMapOvr>
    <a:masterClrMapping/>
  </p:clrMapOvr>
  <p:transition>
    <p:pull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47799" y="2868547"/>
            <a:ext cx="8911687" cy="1280890"/>
          </a:xfrm>
        </p:spPr>
        <p:txBody>
          <a:bodyPr anchor="ctr"/>
          <a:lstStyle/>
          <a:p>
            <a:pPr algn="ctr"/>
            <a:r>
              <a:rPr lang="en-US" b="1" dirty="0"/>
              <a:t>THANK YOU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19682" y="2208245"/>
            <a:ext cx="4313864" cy="1831910"/>
          </a:xfrm>
        </p:spPr>
        <p:txBody>
          <a:bodyPr anchor="ctr"/>
          <a:lstStyle/>
          <a:p>
            <a:pPr>
              <a:buNone/>
            </a:pP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–</a:t>
            </a:r>
          </a:p>
          <a:p>
            <a:pPr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Pias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Miah (19201103054)</a:t>
            </a:r>
          </a:p>
          <a:p>
            <a:pPr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Mrityunjoy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Biswas (19201103064)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Akter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(19201103077)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2249" y="2282890"/>
            <a:ext cx="3716740" cy="2066731"/>
          </a:xfrm>
        </p:spPr>
        <p:txBody>
          <a:bodyPr anchor="ctr"/>
          <a:lstStyle/>
          <a:p>
            <a:pPr>
              <a:buNone/>
            </a:pP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 –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Ebrima" pitchFamily="2" charset="0"/>
                <a:cs typeface="Times New Roman" panose="02020603050405020304" pitchFamily="18" charset="0"/>
              </a:rPr>
              <a:t>Shovon Roy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Ebrima" pitchFamily="2" charset="0"/>
                <a:cs typeface="Times New Roman" panose="02020603050405020304" pitchFamily="18" charset="0"/>
              </a:rPr>
              <a:t>Lecture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Ebrima" pitchFamily="2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Ebrima" pitchFamily="2" charset="0"/>
                <a:cs typeface="Times New Roman" panose="02020603050405020304" pitchFamily="18" charset="0"/>
              </a:rPr>
              <a:t>Department of CSE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Ebrima" pitchFamily="2" charset="0"/>
                <a:cs typeface="Times New Roman" panose="02020603050405020304" pitchFamily="18" charset="0"/>
              </a:rPr>
              <a:t>Bangladesh University of Business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Ebrima" pitchFamily="2" charset="0"/>
                <a:cs typeface="Times New Roman" panose="02020603050405020304" pitchFamily="18" charset="0"/>
              </a:rPr>
              <a:t>and Technology (BUBT)</a:t>
            </a:r>
          </a:p>
        </p:txBody>
      </p:sp>
    </p:spTree>
  </p:cSld>
  <p:clrMapOvr>
    <a:masterClrMapping/>
  </p:clrMapOvr>
  <p:transition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136B-6194-4C4F-8170-0EEE0CCA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8106" y="577458"/>
            <a:ext cx="2724506" cy="859457"/>
          </a:xfrm>
        </p:spPr>
        <p:txBody>
          <a:bodyPr numCol="1">
            <a:normAutofit fontScale="90000"/>
          </a:bodyPr>
          <a:lstStyle/>
          <a:p>
            <a:pPr algn="ctr"/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2B8A2-6AB3-4154-A108-5CDB50052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5408" y="1909665"/>
            <a:ext cx="8398061" cy="2819401"/>
          </a:xfrm>
        </p:spPr>
        <p:txBody>
          <a:bodyPr anchor="ctr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Airline reservation systems (ARS) are systems that allow an airline to sell their inventory (seats).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contains information on schedules and fares and contains a database of reservations or passenger name records and of tickets issued if applicable.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113835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65FB6E-31BC-4BFD-A64C-EDB53D9D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197" y="418835"/>
            <a:ext cx="2445606" cy="738159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85139-DA31-4B8B-B442-87559C59F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project fully technology based. Majority people use technology. So, we create this and give our customer this opportunity.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3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CE94-7B41-40C0-BD6B-1EF83245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3177" y="241555"/>
            <a:ext cx="2305646" cy="868788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ea typeface="HP Simplified Jpan" pitchFamily="34" charset="-128"/>
                <a:cs typeface="Times New Roman" panose="02020603050405020304" pitchFamily="18" charset="0"/>
              </a:rPr>
              <a:t>Features</a:t>
            </a:r>
            <a:endParaRPr lang="en-US" sz="4000" b="1" dirty="0">
              <a:latin typeface="Times New Roman" panose="02020603050405020304" pitchFamily="18" charset="0"/>
              <a:ea typeface="HP Simplified Jpan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AF1DB-9021-423E-B8C8-0ACCCA0F8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5457" y="1891004"/>
            <a:ext cx="2701245" cy="3777622"/>
          </a:xfrm>
        </p:spPr>
        <p:txBody>
          <a:bodyPr numCol="1" anchor="ctr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  <a:latin typeface="Corbel" pitchFamily="34" charset="0"/>
                <a:cs typeface="Arial" panose="020B0604020202020204" pitchFamily="34" charset="0"/>
              </a:rPr>
              <a:t>Admin panel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>
                <a:solidFill>
                  <a:schemeClr val="tx1"/>
                </a:solidFill>
                <a:latin typeface="Corbel" pitchFamily="34" charset="0"/>
                <a:cs typeface="Arial" panose="020B0604020202020204" pitchFamily="34" charset="0"/>
              </a:rPr>
              <a:t>Add Flights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>
                <a:solidFill>
                  <a:schemeClr val="tx1"/>
                </a:solidFill>
                <a:latin typeface="Corbel" pitchFamily="34" charset="0"/>
                <a:cs typeface="Arial" panose="020B0604020202020204" pitchFamily="34" charset="0"/>
              </a:rPr>
              <a:t>View Flights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>
                <a:solidFill>
                  <a:schemeClr val="tx1"/>
                </a:solidFill>
                <a:latin typeface="Corbel" pitchFamily="34" charset="0"/>
                <a:cs typeface="Arial" panose="020B0604020202020204" pitchFamily="34" charset="0"/>
              </a:rPr>
              <a:t>View Tickets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  <a:latin typeface="Corbel" pitchFamily="34" charset="0"/>
                <a:cs typeface="Arial" panose="020B0604020202020204" pitchFamily="34" charset="0"/>
              </a:rPr>
              <a:t>User panel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>
                <a:solidFill>
                  <a:schemeClr val="tx1"/>
                </a:solidFill>
                <a:latin typeface="Corbel" pitchFamily="34" charset="0"/>
                <a:cs typeface="Arial" panose="020B0604020202020204" pitchFamily="34" charset="0"/>
              </a:rPr>
              <a:t>Home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>
                <a:solidFill>
                  <a:schemeClr val="tx1"/>
                </a:solidFill>
                <a:latin typeface="Corbel" pitchFamily="34" charset="0"/>
                <a:cs typeface="Arial" panose="020B0604020202020204" pitchFamily="34" charset="0"/>
              </a:rPr>
              <a:t>Search Flights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>
                <a:solidFill>
                  <a:schemeClr val="tx1"/>
                </a:solidFill>
                <a:latin typeface="Corbel" pitchFamily="34" charset="0"/>
                <a:cs typeface="Arial" panose="020B0604020202020204" pitchFamily="34" charset="0"/>
              </a:rPr>
              <a:t>Seats Booking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>
                <a:solidFill>
                  <a:schemeClr val="tx1"/>
                </a:solidFill>
                <a:latin typeface="Corbel" pitchFamily="34" charset="0"/>
                <a:cs typeface="Arial" panose="020B0604020202020204" pitchFamily="34" charset="0"/>
              </a:rPr>
              <a:t>View Flights</a:t>
            </a:r>
          </a:p>
        </p:txBody>
      </p:sp>
    </p:spTree>
    <p:extLst>
      <p:ext uri="{BB962C8B-B14F-4D97-AF65-F5344CB8AC3E}">
        <p14:creationId xmlns:p14="http://schemas.microsoft.com/office/powerpoint/2010/main" val="2920518341"/>
      </p:ext>
    </p:extLst>
  </p:cSld>
  <p:clrMapOvr>
    <a:masterClrMapping/>
  </p:clrMapOvr>
  <p:transition>
    <p:cut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189A-5118-47D1-BEAF-75B6BB083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483" y="5568304"/>
            <a:ext cx="2305647" cy="579538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Home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3865B3-3EAA-438E-A17D-D9A7EDC92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877" y="223934"/>
            <a:ext cx="6952861" cy="486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5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4A13-D22E-49CD-9B1E-02F869EA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304" y="5867913"/>
            <a:ext cx="4544994" cy="766151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Home page or search flight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E8446F-CE7E-4EB4-9203-782783F7C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766" y="93348"/>
            <a:ext cx="7382070" cy="563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2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2711" y="73321"/>
            <a:ext cx="2706577" cy="63580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9D01C-DE1D-4536-B59B-589BF5BDE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011" y="841786"/>
            <a:ext cx="5745978" cy="5174428"/>
          </a:xfrm>
          <a:prstGeom prst="rect">
            <a:avLst/>
          </a:prstGeom>
        </p:spPr>
      </p:pic>
    </p:spTree>
  </p:cSld>
  <p:clrMapOvr>
    <a:masterClrMapping/>
  </p:clrMapOvr>
  <p:transition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3A72-8C14-4152-8430-02025F193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528" y="73604"/>
            <a:ext cx="2968120" cy="62619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E-R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0C9EF-2AFE-40E9-B019-C43CE2523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11" y="914399"/>
            <a:ext cx="10282334" cy="563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89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830</TotalTime>
  <Words>229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Century Gothic</vt:lpstr>
      <vt:lpstr>Constantia</vt:lpstr>
      <vt:lpstr>Corbel</vt:lpstr>
      <vt:lpstr>Times New Roman</vt:lpstr>
      <vt:lpstr>Wingdings</vt:lpstr>
      <vt:lpstr>Wingdings 2</vt:lpstr>
      <vt:lpstr>Wingdings 3</vt:lpstr>
      <vt:lpstr>Wisp</vt:lpstr>
      <vt:lpstr>Paper</vt:lpstr>
      <vt:lpstr>Airline Reservation System</vt:lpstr>
      <vt:lpstr>PowerPoint Presentation</vt:lpstr>
      <vt:lpstr>Introduction</vt:lpstr>
      <vt:lpstr>Objective</vt:lpstr>
      <vt:lpstr>Features</vt:lpstr>
      <vt:lpstr>Admin Home page</vt:lpstr>
      <vt:lpstr>Users Home page or search flight page</vt:lpstr>
      <vt:lpstr>Schema</vt:lpstr>
      <vt:lpstr>E-R diagram</vt:lpstr>
      <vt:lpstr>Limitation of Work Plane</vt:lpstr>
      <vt:lpstr>Conclusion</vt:lpstr>
      <vt:lpstr>Run code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dc:creator>HP</dc:creator>
  <cp:lastModifiedBy>piyashasan08@gmail.com</cp:lastModifiedBy>
  <cp:revision>62</cp:revision>
  <dcterms:created xsi:type="dcterms:W3CDTF">2020-11-04T07:21:45Z</dcterms:created>
  <dcterms:modified xsi:type="dcterms:W3CDTF">2021-11-27T09:23:24Z</dcterms:modified>
</cp:coreProperties>
</file>