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5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BA19F-175A-43D5-AB84-110A71FE323E}" v="204" dt="2021-10-20T14:40:25.170"/>
    <p1510:client id="{0DC954F6-A6B8-4D3E-94CC-9C0E0965B2FA}" v="159" dt="2021-10-20T15:06:20.975"/>
    <p1510:client id="{3D8C7A2C-28F6-4C00-B462-F2541DC62EF2}" v="212" dt="2021-10-20T15:11:29.585"/>
    <p1510:client id="{AF089F0C-AC99-4340-9096-D8777003EE7A}" v="175" vWet="176" dt="2021-10-20T15:00:00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83" autoAdjust="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14:43:44.4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66299.45313"/>
      <inkml:brushProperty name="anchorY" value="-33700.47656"/>
      <inkml:brushProperty name="scaleFactor" value="0.5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389" y="2271912"/>
            <a:ext cx="3270396" cy="665028"/>
          </a:xfrm>
        </p:spPr>
        <p:txBody>
          <a:bodyPr>
            <a:normAutofit/>
          </a:bodyPr>
          <a:lstStyle/>
          <a:p>
            <a:pPr algn="l"/>
            <a:r>
              <a:rPr lang="en-US" sz="3600" b="1">
                <a:solidFill>
                  <a:schemeClr val="tx1"/>
                </a:solidFill>
              </a:rPr>
              <a:t>Mentoring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1518" y="4205736"/>
            <a:ext cx="2720477" cy="1026544"/>
          </a:xfrm>
        </p:spPr>
        <p:txBody>
          <a:bodyPr>
            <a:normAutofit/>
          </a:bodyPr>
          <a:lstStyle/>
          <a:p>
            <a:pPr algn="l"/>
            <a:r>
              <a:rPr lang="en-US" sz="1800" b="1" i="0" u="none" strike="noStrike" dirty="0">
                <a:effectLst/>
              </a:rPr>
              <a:t>If you cannot see where you are going, ask someone who has been there before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945681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</a:rPr>
              <a:t>Group Members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021" y="2393879"/>
            <a:ext cx="4174085" cy="2167847"/>
          </a:xfrm>
        </p:spPr>
        <p:txBody>
          <a:bodyPr anchor="t">
            <a:normAutofit/>
          </a:bodyPr>
          <a:lstStyle/>
          <a:p>
            <a:pPr marL="36900" indent="0" algn="l">
              <a:buNone/>
            </a:pPr>
            <a:r>
              <a:rPr lang="en-IN" sz="2000" b="1" i="0">
                <a:solidFill>
                  <a:schemeClr val="tx1"/>
                </a:solidFill>
                <a:effectLst/>
              </a:rPr>
              <a:t>Rasagnya Gurrala - 2020SP93047</a:t>
            </a:r>
          </a:p>
          <a:p>
            <a:pPr marL="36900" indent="0" algn="l">
              <a:buNone/>
            </a:pPr>
            <a:r>
              <a:rPr lang="en-IN" sz="2000" b="1" i="0">
                <a:solidFill>
                  <a:schemeClr val="tx1"/>
                </a:solidFill>
                <a:effectLst/>
              </a:rPr>
              <a:t>Pravalika Gandesiri - 2020SP93027</a:t>
            </a:r>
          </a:p>
          <a:p>
            <a:pPr marL="36900" indent="0" algn="l">
              <a:buNone/>
            </a:pPr>
            <a:r>
              <a:rPr lang="en-IN" sz="2000" b="1" i="0">
                <a:solidFill>
                  <a:schemeClr val="tx1"/>
                </a:solidFill>
                <a:effectLst/>
              </a:rPr>
              <a:t>Pavan Singh V - 2020SP93071</a:t>
            </a:r>
          </a:p>
          <a:p>
            <a:pPr marL="36900" indent="0" algn="l">
              <a:buNone/>
            </a:pPr>
            <a:r>
              <a:rPr lang="en-IN" sz="2000" b="1" i="0">
                <a:solidFill>
                  <a:schemeClr val="tx1"/>
                </a:solidFill>
                <a:effectLst/>
              </a:rPr>
              <a:t>Vinayaka Naik - 2020SP93029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DE74-005B-4903-86D4-804F24A8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54ED2-D4B8-490C-A211-90266027DC0F}"/>
              </a:ext>
            </a:extLst>
          </p:cNvPr>
          <p:cNvSpPr txBox="1"/>
          <p:nvPr/>
        </p:nvSpPr>
        <p:spPr>
          <a:xfrm>
            <a:off x="784918" y="2110035"/>
            <a:ext cx="10865975" cy="28845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200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/>
              <a:t>Mentoring application is a platform in which the user asks a mentor for guidance in order to improve his expertise.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/>
              <a:t>The targeted audience or customers for this application are mentees and mentors (Students, working professionals, etc.).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/>
              <a:t>Mentee can search for the domain where he/she wants to enhance their skills. </a:t>
            </a:r>
          </a:p>
        </p:txBody>
      </p:sp>
    </p:spTree>
    <p:extLst>
      <p:ext uri="{BB962C8B-B14F-4D97-AF65-F5344CB8AC3E}">
        <p14:creationId xmlns:p14="http://schemas.microsoft.com/office/powerpoint/2010/main" val="363112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AFA178A-D34D-4D3F-B65F-C06E7462C7CE}"/>
                  </a:ext>
                </a:extLst>
              </p14:cNvPr>
              <p14:cNvContentPartPr/>
              <p14:nvPr/>
            </p14:nvContentPartPr>
            <p14:xfrm>
              <a:off x="4952105" y="3432323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AFA178A-D34D-4D3F-B65F-C06E7462C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4105" y="3414323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4E04A53C-0A5A-4878-9845-2C5C747932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32"/>
          <a:stretch/>
        </p:blipFill>
        <p:spPr>
          <a:xfrm>
            <a:off x="0" y="1890445"/>
            <a:ext cx="12192000" cy="4967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BFCDC1-FD95-4C86-B38F-9F4F7B335DC1}"/>
              </a:ext>
            </a:extLst>
          </p:cNvPr>
          <p:cNvSpPr txBox="1"/>
          <p:nvPr/>
        </p:nvSpPr>
        <p:spPr>
          <a:xfrm>
            <a:off x="3358661" y="719397"/>
            <a:ext cx="60983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46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Goudy Old Style"/>
                <a:ea typeface="+mj-ea"/>
              </a:rPr>
              <a:t>Application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5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F5E2-E1CB-451F-9A46-61262034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tx1"/>
                </a:solidFill>
              </a:rPr>
              <a:t>Tech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A0B85-2E88-43E1-B2B8-B583542258F3}"/>
              </a:ext>
            </a:extLst>
          </p:cNvPr>
          <p:cNvSpPr txBox="1"/>
          <p:nvPr/>
        </p:nvSpPr>
        <p:spPr>
          <a:xfrm>
            <a:off x="922673" y="1757779"/>
            <a:ext cx="103537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/>
              <a:t>Frontend: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200"/>
              <a:t>Flutter Dart</a:t>
            </a:r>
          </a:p>
          <a:p>
            <a:endParaRPr lang="en-IN" sz="2200"/>
          </a:p>
          <a:p>
            <a:r>
              <a:rPr lang="en-IN" sz="2200"/>
              <a:t>Backend: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200"/>
              <a:t>REST </a:t>
            </a:r>
          </a:p>
          <a:p>
            <a:pPr lvl="2"/>
            <a:r>
              <a:rPr lang="en-IN" sz="2200"/>
              <a:t>Firebase – Cloud functions – Serverless</a:t>
            </a:r>
          </a:p>
          <a:p>
            <a:endParaRPr lang="en-IN" sz="2200"/>
          </a:p>
          <a:p>
            <a:r>
              <a:rPr lang="en-IN" sz="2200"/>
              <a:t>Hosting: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200"/>
              <a:t>On local computer</a:t>
            </a:r>
          </a:p>
          <a:p>
            <a:pPr lvl="2"/>
            <a:endParaRPr lang="en-IN" sz="2000"/>
          </a:p>
          <a:p>
            <a:pPr lvl="1"/>
            <a:r>
              <a:rPr lang="en-IN" sz="200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2114A-0A60-4ABE-98DE-3A93FAD94BBB}"/>
              </a:ext>
            </a:extLst>
          </p:cNvPr>
          <p:cNvSpPr txBox="1"/>
          <p:nvPr/>
        </p:nvSpPr>
        <p:spPr>
          <a:xfrm>
            <a:off x="11062741" y="6488668"/>
            <a:ext cx="319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Tentative </a:t>
            </a:r>
          </a:p>
        </p:txBody>
      </p:sp>
    </p:spTree>
    <p:extLst>
      <p:ext uri="{BB962C8B-B14F-4D97-AF65-F5344CB8AC3E}">
        <p14:creationId xmlns:p14="http://schemas.microsoft.com/office/powerpoint/2010/main" val="297236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E15C50-6F6F-44EC-A0F1-BCD4E6D1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85" y="307242"/>
            <a:ext cx="8900816" cy="5077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A09FF-04D9-4392-BAA2-214D2D5E7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095" y="2383631"/>
            <a:ext cx="3390482" cy="178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4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7D236-C0F1-4ED6-9A00-31D269D9746B}"/>
              </a:ext>
            </a:extLst>
          </p:cNvPr>
          <p:cNvSpPr txBox="1"/>
          <p:nvPr/>
        </p:nvSpPr>
        <p:spPr>
          <a:xfrm>
            <a:off x="3693111" y="2828835"/>
            <a:ext cx="6773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/>
              <a:t>Thank you.!</a:t>
            </a:r>
          </a:p>
        </p:txBody>
      </p:sp>
    </p:spTree>
    <p:extLst>
      <p:ext uri="{BB962C8B-B14F-4D97-AF65-F5344CB8AC3E}">
        <p14:creationId xmlns:p14="http://schemas.microsoft.com/office/powerpoint/2010/main" val="3529416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{D8DF6CF3-2E7E-4337-8326-0D23973F518A}tf55705232_win32</Template>
  <TotalTime>0</TotalTime>
  <Words>124</Words>
  <Application>Microsoft Office PowerPoint</Application>
  <PresentationFormat>Widescreen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Goudy Old Style</vt:lpstr>
      <vt:lpstr>Wingdings</vt:lpstr>
      <vt:lpstr>Wingdings 2</vt:lpstr>
      <vt:lpstr>SlateVTI</vt:lpstr>
      <vt:lpstr>Mentoring App</vt:lpstr>
      <vt:lpstr>Group Members</vt:lpstr>
      <vt:lpstr>Introduction</vt:lpstr>
      <vt:lpstr>PowerPoint Presentation</vt:lpstr>
      <vt:lpstr>Tech Stack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</dc:title>
  <dc:creator>Naik, Vinayaka</dc:creator>
  <cp:lastModifiedBy>Singh V, Pavan</cp:lastModifiedBy>
  <cp:revision>2</cp:revision>
  <dcterms:created xsi:type="dcterms:W3CDTF">2021-10-20T13:09:03Z</dcterms:created>
  <dcterms:modified xsi:type="dcterms:W3CDTF">2021-10-20T15:11:29Z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