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72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2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13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8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9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8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7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6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6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C7C1-2F79-453D-ADA3-54F65ED9C8B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2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A70-2824-43A1-8F29-FE4C78926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676275"/>
            <a:ext cx="8915399" cy="2262781"/>
          </a:xfrm>
        </p:spPr>
        <p:txBody>
          <a:bodyPr/>
          <a:lstStyle/>
          <a:p>
            <a:r>
              <a:rPr lang="en-US" dirty="0"/>
              <a:t>CPAD Assignment 1</a:t>
            </a:r>
            <a:br>
              <a:rPr lang="en-US" dirty="0"/>
            </a:br>
            <a:r>
              <a:rPr lang="en-US" sz="4000" dirty="0"/>
              <a:t>Group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4ED49-E32B-4AEF-91E8-A0CF3196C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212" y="3634381"/>
            <a:ext cx="9126538" cy="20574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Nikhil Patra : 2020SP93052</a:t>
            </a:r>
          </a:p>
          <a:p>
            <a:pPr algn="r"/>
            <a:r>
              <a:rPr lang="en-US" dirty="0"/>
              <a:t>Rishav Kumar : 2020SP93015</a:t>
            </a:r>
          </a:p>
          <a:p>
            <a:pPr algn="r"/>
            <a:r>
              <a:rPr lang="en-US" dirty="0"/>
              <a:t>Saloni Varshney : 2020SP93053</a:t>
            </a:r>
          </a:p>
          <a:p>
            <a:pPr algn="r"/>
            <a:r>
              <a:rPr lang="en-US" dirty="0"/>
              <a:t>Vibha R : 2020SP93064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41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0824-ADCA-4CA4-B949-0BD2CED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CBD7-73F1-4799-8091-5D096256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02113" cy="3390900"/>
          </a:xfrm>
        </p:spPr>
        <p:txBody>
          <a:bodyPr>
            <a:normAutofit/>
          </a:bodyPr>
          <a:lstStyle/>
          <a:p>
            <a:r>
              <a:rPr lang="en-US" dirty="0"/>
              <a:t>Name : BookIt.</a:t>
            </a:r>
          </a:p>
          <a:p>
            <a:r>
              <a:rPr lang="en-US" dirty="0"/>
              <a:t>Genre : E-commerce</a:t>
            </a:r>
          </a:p>
          <a:p>
            <a:r>
              <a:rPr lang="en-US" dirty="0"/>
              <a:t>Capabilities : Ordering Books online through the available set of options.</a:t>
            </a:r>
          </a:p>
          <a:p>
            <a:r>
              <a:rPr lang="en-US" dirty="0"/>
              <a:t>Available platforms :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Android</a:t>
            </a:r>
          </a:p>
        </p:txBody>
      </p:sp>
      <p:pic>
        <p:nvPicPr>
          <p:cNvPr id="1028" name="Picture 4" descr="20+ Book Logo Designs, Ideas, Examples | Design Trends - Premium PSD,  Vector Downloads">
            <a:extLst>
              <a:ext uri="{FF2B5EF4-FFF2-40B4-BE49-F238E27FC236}">
                <a16:creationId xmlns:a16="http://schemas.microsoft.com/office/drawing/2014/main" id="{90464982-7A61-4AD5-9D92-CFE35A56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2133600"/>
            <a:ext cx="3028950" cy="2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C20A9C-D6A9-43C7-8737-8201ACD45A17}"/>
              </a:ext>
            </a:extLst>
          </p:cNvPr>
          <p:cNvSpPr txBox="1"/>
          <p:nvPr/>
        </p:nvSpPr>
        <p:spPr>
          <a:xfrm>
            <a:off x="8734425" y="424815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BookIt</a:t>
            </a:r>
            <a:endParaRPr lang="en-IN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6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6555-95A3-42E6-9B1D-592F9FAA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C2FD-AADF-4BDE-AE5F-9D229355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19401"/>
          </a:xfrm>
        </p:spPr>
        <p:txBody>
          <a:bodyPr/>
          <a:lstStyle/>
          <a:p>
            <a:r>
              <a:rPr lang="en-US" dirty="0"/>
              <a:t>Sign Up as a new user</a:t>
            </a:r>
          </a:p>
          <a:p>
            <a:r>
              <a:rPr lang="en-US" dirty="0"/>
              <a:t>Social Logins ( through Google acc, FB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r>
              <a:rPr lang="en-US" dirty="0"/>
              <a:t>Login and logout through new account</a:t>
            </a:r>
          </a:p>
          <a:p>
            <a:r>
              <a:rPr lang="en-IN" dirty="0"/>
              <a:t>Search and browse through various available e books, hardcovers and paperbacks.</a:t>
            </a:r>
          </a:p>
          <a:p>
            <a:r>
              <a:rPr lang="en-IN" dirty="0"/>
              <a:t>Add the books needed in the cart</a:t>
            </a:r>
          </a:p>
          <a:p>
            <a:r>
              <a:rPr lang="en-IN" dirty="0"/>
              <a:t>Place order for items in the cart</a:t>
            </a:r>
          </a:p>
        </p:txBody>
      </p:sp>
    </p:spTree>
    <p:extLst>
      <p:ext uri="{BB962C8B-B14F-4D97-AF65-F5344CB8AC3E}">
        <p14:creationId xmlns:p14="http://schemas.microsoft.com/office/powerpoint/2010/main" val="39746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DEF0-9090-41A0-B68D-4181173F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preferences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F1A0-9CF7-42E2-B86C-85A74896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19401"/>
          </a:xfrm>
        </p:spPr>
        <p:txBody>
          <a:bodyPr>
            <a:normAutofit/>
          </a:bodyPr>
          <a:lstStyle/>
          <a:p>
            <a:r>
              <a:rPr lang="en-US" sz="2000" dirty="0"/>
              <a:t>Front-End : Flutter</a:t>
            </a:r>
          </a:p>
          <a:p>
            <a:r>
              <a:rPr lang="en-US" sz="2000" dirty="0"/>
              <a:t>Back-end : Firebase</a:t>
            </a:r>
          </a:p>
          <a:p>
            <a:r>
              <a:rPr lang="en-US" sz="2000" dirty="0"/>
              <a:t>API preference : REST</a:t>
            </a:r>
          </a:p>
          <a:p>
            <a:r>
              <a:rPr lang="en-US" sz="2000" dirty="0" err="1"/>
              <a:t>DataBase</a:t>
            </a:r>
            <a:r>
              <a:rPr lang="en-US" sz="2000" dirty="0"/>
              <a:t> : Firebase Realtime DB (Realtime cloud hosted NoSQL DB offered by Firebase) / Cloud </a:t>
            </a:r>
            <a:r>
              <a:rPr lang="en-US" sz="2000" dirty="0" err="1"/>
              <a:t>Firestore</a:t>
            </a:r>
            <a:endParaRPr lang="en-US" sz="2000" dirty="0"/>
          </a:p>
          <a:p>
            <a:r>
              <a:rPr lang="en-US" sz="2000" dirty="0"/>
              <a:t>Hosted using Firebase Hosting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7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E5BE-4B3B-46DC-8DF1-198C7D08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42900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579089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1783</TotalTime>
  <Words>137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Century Gothic</vt:lpstr>
      <vt:lpstr>Wingdings 3</vt:lpstr>
      <vt:lpstr>Wisp</vt:lpstr>
      <vt:lpstr>CPAD Assignment 1 Group 3</vt:lpstr>
      <vt:lpstr>Application Insights</vt:lpstr>
      <vt:lpstr>Salient Features</vt:lpstr>
      <vt:lpstr>Tech Stack preferences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CPAD Assignment 1 Group 3</dc:title>
  <dc:creator>R, Vibha</dc:creator>
  <cp:lastModifiedBy>R, Vibha</cp:lastModifiedBy>
  <cp:revision>6</cp:revision>
  <dcterms:created xsi:type="dcterms:W3CDTF">2021-10-20T08:38:49Z</dcterms:created>
  <dcterms:modified xsi:type="dcterms:W3CDTF">2021-10-21T14:21:49Z</dcterms:modified>
</cp:coreProperties>
</file>