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5203D-6894-4A9C-8EB4-F8F1EDFD01F0}" v="537" dt="2021-10-26T12:46:06.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S, Ajit" userId="85c69dde-cfbf-429d-8076-2f95b06dbaaf" providerId="ADAL" clId="{FFF5203D-6894-4A9C-8EB4-F8F1EDFD01F0}"/>
    <pc:docChg chg="addSld modSld">
      <pc:chgData name="Sharma S, Ajit" userId="85c69dde-cfbf-429d-8076-2f95b06dbaaf" providerId="ADAL" clId="{FFF5203D-6894-4A9C-8EB4-F8F1EDFD01F0}" dt="2021-10-26T12:52:03.114" v="583" actId="20577"/>
      <pc:docMkLst>
        <pc:docMk/>
      </pc:docMkLst>
      <pc:sldChg chg="modSp mod">
        <pc:chgData name="Sharma S, Ajit" userId="85c69dde-cfbf-429d-8076-2f95b06dbaaf" providerId="ADAL" clId="{FFF5203D-6894-4A9C-8EB4-F8F1EDFD01F0}" dt="2021-10-26T12:52:03.114" v="583" actId="20577"/>
        <pc:sldMkLst>
          <pc:docMk/>
          <pc:sldMk cId="829835760" sldId="263"/>
        </pc:sldMkLst>
        <pc:spChg chg="mod">
          <ac:chgData name="Sharma S, Ajit" userId="85c69dde-cfbf-429d-8076-2f95b06dbaaf" providerId="ADAL" clId="{FFF5203D-6894-4A9C-8EB4-F8F1EDFD01F0}" dt="2021-10-26T12:52:03.114" v="583" actId="20577"/>
          <ac:spMkLst>
            <pc:docMk/>
            <pc:sldMk cId="829835760" sldId="263"/>
            <ac:spMk id="3" creationId="{F20B428F-678B-44B3-9425-56EEEFF6122B}"/>
          </ac:spMkLst>
        </pc:spChg>
      </pc:sldChg>
      <pc:sldChg chg="modSp new mod">
        <pc:chgData name="Sharma S, Ajit" userId="85c69dde-cfbf-429d-8076-2f95b06dbaaf" providerId="ADAL" clId="{FFF5203D-6894-4A9C-8EB4-F8F1EDFD01F0}" dt="2021-10-26T12:48:20.028" v="570" actId="20577"/>
        <pc:sldMkLst>
          <pc:docMk/>
          <pc:sldMk cId="3057115504" sldId="267"/>
        </pc:sldMkLst>
        <pc:spChg chg="mod">
          <ac:chgData name="Sharma S, Ajit" userId="85c69dde-cfbf-429d-8076-2f95b06dbaaf" providerId="ADAL" clId="{FFF5203D-6894-4A9C-8EB4-F8F1EDFD01F0}" dt="2021-10-26T12:39:10.805" v="27" actId="20577"/>
          <ac:spMkLst>
            <pc:docMk/>
            <pc:sldMk cId="3057115504" sldId="267"/>
            <ac:spMk id="2" creationId="{C1745BD9-8545-4FDA-A05A-BDA006E3A4A7}"/>
          </ac:spMkLst>
        </pc:spChg>
        <pc:spChg chg="mod">
          <ac:chgData name="Sharma S, Ajit" userId="85c69dde-cfbf-429d-8076-2f95b06dbaaf" providerId="ADAL" clId="{FFF5203D-6894-4A9C-8EB4-F8F1EDFD01F0}" dt="2021-10-26T12:48:20.028" v="570" actId="20577"/>
          <ac:spMkLst>
            <pc:docMk/>
            <pc:sldMk cId="3057115504" sldId="267"/>
            <ac:spMk id="3" creationId="{B4445340-E5F2-4D40-96DF-0078FF7AD4EB}"/>
          </ac:spMkLst>
        </pc:spChg>
      </pc:sldChg>
    </pc:docChg>
  </pc:docChgLst>
  <pc:docChgLst>
    <pc:chgData name="Thayur, Anand" userId="d8d0b7ad-8b4c-4a9e-b579-13747dd7ce46" providerId="ADAL" clId="{2DA65A20-5211-4B84-A2C6-AD4ACB71755C}"/>
    <pc:docChg chg="undo custSel addSld modSld">
      <pc:chgData name="Thayur, Anand" userId="d8d0b7ad-8b4c-4a9e-b579-13747dd7ce46" providerId="ADAL" clId="{2DA65A20-5211-4B84-A2C6-AD4ACB71755C}" dt="2021-10-19T14:45:01.280" v="977" actId="1076"/>
      <pc:docMkLst>
        <pc:docMk/>
      </pc:docMkLst>
      <pc:sldChg chg="modSp mod">
        <pc:chgData name="Thayur, Anand" userId="d8d0b7ad-8b4c-4a9e-b579-13747dd7ce46" providerId="ADAL" clId="{2DA65A20-5211-4B84-A2C6-AD4ACB71755C}" dt="2021-10-19T14:43:54.564" v="961" actId="1076"/>
        <pc:sldMkLst>
          <pc:docMk/>
          <pc:sldMk cId="2584280759" sldId="257"/>
        </pc:sldMkLst>
        <pc:spChg chg="mod">
          <ac:chgData name="Thayur, Anand" userId="d8d0b7ad-8b4c-4a9e-b579-13747dd7ce46" providerId="ADAL" clId="{2DA65A20-5211-4B84-A2C6-AD4ACB71755C}" dt="2021-10-19T14:42:05.713" v="810" actId="14100"/>
          <ac:spMkLst>
            <pc:docMk/>
            <pc:sldMk cId="2584280759" sldId="257"/>
            <ac:spMk id="2" creationId="{18C3B467-088C-4F3D-A9A7-105C4E1E20CD}"/>
          </ac:spMkLst>
        </pc:spChg>
        <pc:spChg chg="mod">
          <ac:chgData name="Thayur, Anand" userId="d8d0b7ad-8b4c-4a9e-b579-13747dd7ce46" providerId="ADAL" clId="{2DA65A20-5211-4B84-A2C6-AD4ACB71755C}" dt="2021-10-19T14:43:45.482" v="960" actId="20577"/>
          <ac:spMkLst>
            <pc:docMk/>
            <pc:sldMk cId="2584280759" sldId="257"/>
            <ac:spMk id="3" creationId="{C8722DDC-8EEE-4A06-8DFE-B44871EAA2CF}"/>
          </ac:spMkLst>
        </pc:spChg>
        <pc:picChg chg="mod">
          <ac:chgData name="Thayur, Anand" userId="d8d0b7ad-8b4c-4a9e-b579-13747dd7ce46" providerId="ADAL" clId="{2DA65A20-5211-4B84-A2C6-AD4ACB71755C}" dt="2021-10-19T14:43:54.564" v="961" actId="1076"/>
          <ac:picMkLst>
            <pc:docMk/>
            <pc:sldMk cId="2584280759" sldId="257"/>
            <ac:picMk id="6" creationId="{8045422F-7258-40AC-BD2E-2469AA448922}"/>
          </ac:picMkLst>
        </pc:picChg>
      </pc:sldChg>
      <pc:sldChg chg="modSp mod">
        <pc:chgData name="Thayur, Anand" userId="d8d0b7ad-8b4c-4a9e-b579-13747dd7ce46" providerId="ADAL" clId="{2DA65A20-5211-4B84-A2C6-AD4ACB71755C}" dt="2021-10-19T14:39:30.313" v="746" actId="20577"/>
        <pc:sldMkLst>
          <pc:docMk/>
          <pc:sldMk cId="183243182" sldId="261"/>
        </pc:sldMkLst>
        <pc:spChg chg="mod">
          <ac:chgData name="Thayur, Anand" userId="d8d0b7ad-8b4c-4a9e-b579-13747dd7ce46" providerId="ADAL" clId="{2DA65A20-5211-4B84-A2C6-AD4ACB71755C}" dt="2021-10-19T14:39:30.313" v="746" actId="20577"/>
          <ac:spMkLst>
            <pc:docMk/>
            <pc:sldMk cId="183243182" sldId="261"/>
            <ac:spMk id="2" creationId="{7A4919D0-F177-4BBA-9A0B-DBA69E2ED764}"/>
          </ac:spMkLst>
        </pc:spChg>
        <pc:spChg chg="mod">
          <ac:chgData name="Thayur, Anand" userId="d8d0b7ad-8b4c-4a9e-b579-13747dd7ce46" providerId="ADAL" clId="{2DA65A20-5211-4B84-A2C6-AD4ACB71755C}" dt="2021-10-19T14:34:37.456" v="565" actId="20577"/>
          <ac:spMkLst>
            <pc:docMk/>
            <pc:sldMk cId="183243182" sldId="261"/>
            <ac:spMk id="4" creationId="{CC30BA22-41F0-4E48-AFD4-5E9A5199F3A5}"/>
          </ac:spMkLst>
        </pc:spChg>
      </pc:sldChg>
      <pc:sldChg chg="modSp mod">
        <pc:chgData name="Thayur, Anand" userId="d8d0b7ad-8b4c-4a9e-b579-13747dd7ce46" providerId="ADAL" clId="{2DA65A20-5211-4B84-A2C6-AD4ACB71755C}" dt="2021-10-19T14:39:13.428" v="708" actId="20577"/>
        <pc:sldMkLst>
          <pc:docMk/>
          <pc:sldMk cId="1265519175" sldId="262"/>
        </pc:sldMkLst>
        <pc:spChg chg="mod">
          <ac:chgData name="Thayur, Anand" userId="d8d0b7ad-8b4c-4a9e-b579-13747dd7ce46" providerId="ADAL" clId="{2DA65A20-5211-4B84-A2C6-AD4ACB71755C}" dt="2021-10-19T14:39:13.428" v="708" actId="20577"/>
          <ac:spMkLst>
            <pc:docMk/>
            <pc:sldMk cId="1265519175" sldId="262"/>
            <ac:spMk id="2" creationId="{F1DFA9F8-718A-4CA5-AAFA-FB9E5710400D}"/>
          </ac:spMkLst>
        </pc:spChg>
        <pc:spChg chg="mod">
          <ac:chgData name="Thayur, Anand" userId="d8d0b7ad-8b4c-4a9e-b579-13747dd7ce46" providerId="ADAL" clId="{2DA65A20-5211-4B84-A2C6-AD4ACB71755C}" dt="2021-10-19T14:36:00.603" v="637" actId="20577"/>
          <ac:spMkLst>
            <pc:docMk/>
            <pc:sldMk cId="1265519175" sldId="262"/>
            <ac:spMk id="3" creationId="{F20B428F-678B-44B3-9425-56EEEFF6122B}"/>
          </ac:spMkLst>
        </pc:spChg>
      </pc:sldChg>
      <pc:sldChg chg="modSp add mod">
        <pc:chgData name="Thayur, Anand" userId="d8d0b7ad-8b4c-4a9e-b579-13747dd7ce46" providerId="ADAL" clId="{2DA65A20-5211-4B84-A2C6-AD4ACB71755C}" dt="2021-10-19T14:38:16.196" v="658" actId="113"/>
        <pc:sldMkLst>
          <pc:docMk/>
          <pc:sldMk cId="829835760" sldId="263"/>
        </pc:sldMkLst>
        <pc:spChg chg="mod">
          <ac:chgData name="Thayur, Anand" userId="d8d0b7ad-8b4c-4a9e-b579-13747dd7ce46" providerId="ADAL" clId="{2DA65A20-5211-4B84-A2C6-AD4ACB71755C}" dt="2021-10-19T14:38:16.196" v="658" actId="113"/>
          <ac:spMkLst>
            <pc:docMk/>
            <pc:sldMk cId="829835760" sldId="263"/>
            <ac:spMk id="2" creationId="{F1DFA9F8-718A-4CA5-AAFA-FB9E5710400D}"/>
          </ac:spMkLst>
        </pc:spChg>
        <pc:spChg chg="mod">
          <ac:chgData name="Thayur, Anand" userId="d8d0b7ad-8b4c-4a9e-b579-13747dd7ce46" providerId="ADAL" clId="{2DA65A20-5211-4B84-A2C6-AD4ACB71755C}" dt="2021-10-19T14:24:45.239" v="348" actId="20577"/>
          <ac:spMkLst>
            <pc:docMk/>
            <pc:sldMk cId="829835760" sldId="263"/>
            <ac:spMk id="3" creationId="{F20B428F-678B-44B3-9425-56EEEFF6122B}"/>
          </ac:spMkLst>
        </pc:spChg>
      </pc:sldChg>
      <pc:sldChg chg="addSp delSp modSp add mod">
        <pc:chgData name="Thayur, Anand" userId="d8d0b7ad-8b4c-4a9e-b579-13747dd7ce46" providerId="ADAL" clId="{2DA65A20-5211-4B84-A2C6-AD4ACB71755C}" dt="2021-10-19T14:38:20.979" v="659" actId="113"/>
        <pc:sldMkLst>
          <pc:docMk/>
          <pc:sldMk cId="2115266408" sldId="264"/>
        </pc:sldMkLst>
        <pc:spChg chg="mod">
          <ac:chgData name="Thayur, Anand" userId="d8d0b7ad-8b4c-4a9e-b579-13747dd7ce46" providerId="ADAL" clId="{2DA65A20-5211-4B84-A2C6-AD4ACB71755C}" dt="2021-10-19T14:38:20.979" v="659" actId="113"/>
          <ac:spMkLst>
            <pc:docMk/>
            <pc:sldMk cId="2115266408" sldId="264"/>
            <ac:spMk id="2" creationId="{F1DFA9F8-718A-4CA5-AAFA-FB9E5710400D}"/>
          </ac:spMkLst>
        </pc:spChg>
        <pc:spChg chg="mod">
          <ac:chgData name="Thayur, Anand" userId="d8d0b7ad-8b4c-4a9e-b579-13747dd7ce46" providerId="ADAL" clId="{2DA65A20-5211-4B84-A2C6-AD4ACB71755C}" dt="2021-10-19T14:32:11.883" v="487" actId="27636"/>
          <ac:spMkLst>
            <pc:docMk/>
            <pc:sldMk cId="2115266408" sldId="264"/>
            <ac:spMk id="3" creationId="{F20B428F-678B-44B3-9425-56EEEFF6122B}"/>
          </ac:spMkLst>
        </pc:spChg>
        <pc:picChg chg="add del mod">
          <ac:chgData name="Thayur, Anand" userId="d8d0b7ad-8b4c-4a9e-b579-13747dd7ce46" providerId="ADAL" clId="{2DA65A20-5211-4B84-A2C6-AD4ACB71755C}" dt="2021-10-19T14:32:36.901" v="490" actId="21"/>
          <ac:picMkLst>
            <pc:docMk/>
            <pc:sldMk cId="2115266408" sldId="264"/>
            <ac:picMk id="1026" creationId="{54198DCA-54A0-401B-911B-7A391F512698}"/>
          </ac:picMkLst>
        </pc:picChg>
      </pc:sldChg>
      <pc:sldChg chg="addSp delSp modSp new mod">
        <pc:chgData name="Thayur, Anand" userId="d8d0b7ad-8b4c-4a9e-b579-13747dd7ce46" providerId="ADAL" clId="{2DA65A20-5211-4B84-A2C6-AD4ACB71755C}" dt="2021-10-19T14:40:09.019" v="748" actId="1076"/>
        <pc:sldMkLst>
          <pc:docMk/>
          <pc:sldMk cId="964201101" sldId="265"/>
        </pc:sldMkLst>
        <pc:spChg chg="del">
          <ac:chgData name="Thayur, Anand" userId="d8d0b7ad-8b4c-4a9e-b579-13747dd7ce46" providerId="ADAL" clId="{2DA65A20-5211-4B84-A2C6-AD4ACB71755C}" dt="2021-10-19T14:40:02.871" v="747" actId="478"/>
          <ac:spMkLst>
            <pc:docMk/>
            <pc:sldMk cId="964201101" sldId="265"/>
            <ac:spMk id="2" creationId="{FF83FB5C-5E6B-4714-8B11-D17621BFF3AF}"/>
          </ac:spMkLst>
        </pc:spChg>
        <pc:spChg chg="del">
          <ac:chgData name="Thayur, Anand" userId="d8d0b7ad-8b4c-4a9e-b579-13747dd7ce46" providerId="ADAL" clId="{2DA65A20-5211-4B84-A2C6-AD4ACB71755C}" dt="2021-10-19T14:32:39.931" v="491"/>
          <ac:spMkLst>
            <pc:docMk/>
            <pc:sldMk cId="964201101" sldId="265"/>
            <ac:spMk id="3" creationId="{03AD60A4-B2A9-4237-99C9-DA53186BC0AE}"/>
          </ac:spMkLst>
        </pc:spChg>
        <pc:picChg chg="add mod">
          <ac:chgData name="Thayur, Anand" userId="d8d0b7ad-8b4c-4a9e-b579-13747dd7ce46" providerId="ADAL" clId="{2DA65A20-5211-4B84-A2C6-AD4ACB71755C}" dt="2021-10-19T14:40:09.019" v="748" actId="1076"/>
          <ac:picMkLst>
            <pc:docMk/>
            <pc:sldMk cId="964201101" sldId="265"/>
            <ac:picMk id="4" creationId="{26F4D2D9-E389-4FE6-B5C5-C001DBEB6610}"/>
          </ac:picMkLst>
        </pc:picChg>
      </pc:sldChg>
      <pc:sldChg chg="delSp modSp new mod">
        <pc:chgData name="Thayur, Anand" userId="d8d0b7ad-8b4c-4a9e-b579-13747dd7ce46" providerId="ADAL" clId="{2DA65A20-5211-4B84-A2C6-AD4ACB71755C}" dt="2021-10-19T14:45:01.280" v="977" actId="1076"/>
        <pc:sldMkLst>
          <pc:docMk/>
          <pc:sldMk cId="892962120" sldId="266"/>
        </pc:sldMkLst>
        <pc:spChg chg="del">
          <ac:chgData name="Thayur, Anand" userId="d8d0b7ad-8b4c-4a9e-b579-13747dd7ce46" providerId="ADAL" clId="{2DA65A20-5211-4B84-A2C6-AD4ACB71755C}" dt="2021-10-19T14:44:52.717" v="975" actId="478"/>
          <ac:spMkLst>
            <pc:docMk/>
            <pc:sldMk cId="892962120" sldId="266"/>
            <ac:spMk id="2" creationId="{E9B0CC37-2922-4029-B8FC-D9588013E141}"/>
          </ac:spMkLst>
        </pc:spChg>
        <pc:spChg chg="mod">
          <ac:chgData name="Thayur, Anand" userId="d8d0b7ad-8b4c-4a9e-b579-13747dd7ce46" providerId="ADAL" clId="{2DA65A20-5211-4B84-A2C6-AD4ACB71755C}" dt="2021-10-19T14:45:01.280" v="977" actId="1076"/>
          <ac:spMkLst>
            <pc:docMk/>
            <pc:sldMk cId="892962120" sldId="266"/>
            <ac:spMk id="3" creationId="{39E7A4D2-A989-4093-A016-37B4098E31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208722"/>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087218"/>
            <a:ext cx="4775075" cy="1212964"/>
          </a:xfrm>
        </p:spPr>
        <p:txBody>
          <a:bodyPr>
            <a:noAutofit/>
          </a:bodyPr>
          <a:lstStyle/>
          <a:p>
            <a:r>
              <a:rPr lang="en-US" sz="2000" dirty="0">
                <a:solidFill>
                  <a:schemeClr val="tx1"/>
                </a:solidFill>
              </a:rPr>
              <a:t>Cross Platform Application Development Assignment-1</a:t>
            </a:r>
            <a:br>
              <a:rPr lang="en-US" sz="2000" dirty="0">
                <a:solidFill>
                  <a:schemeClr val="tx1"/>
                </a:solidFill>
              </a:rPr>
            </a:br>
            <a:r>
              <a:rPr lang="en-US" sz="2000" dirty="0">
                <a:solidFill>
                  <a:schemeClr val="tx1"/>
                </a:solidFill>
              </a:rPr>
              <a:t>(quiz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120887"/>
            <a:ext cx="4775075" cy="1928582"/>
          </a:xfrm>
        </p:spPr>
        <p:txBody>
          <a:bodyPr>
            <a:normAutofit/>
          </a:bodyPr>
          <a:lstStyle/>
          <a:p>
            <a:pPr>
              <a:spcAft>
                <a:spcPts val="600"/>
              </a:spcAft>
            </a:pPr>
            <a:r>
              <a:rPr lang="en-US" sz="1200" dirty="0">
                <a:solidFill>
                  <a:schemeClr val="tx1"/>
                </a:solidFill>
              </a:rPr>
              <a:t>Group – 4</a:t>
            </a:r>
          </a:p>
          <a:p>
            <a:pPr>
              <a:spcAft>
                <a:spcPts val="600"/>
              </a:spcAft>
            </a:pPr>
            <a:r>
              <a:rPr lang="en-US" sz="1200" dirty="0">
                <a:solidFill>
                  <a:schemeClr val="tx1"/>
                </a:solidFill>
              </a:rPr>
              <a:t>ABHEESHT SRIVASTAVA	2020SP93058</a:t>
            </a:r>
          </a:p>
          <a:p>
            <a:pPr>
              <a:spcAft>
                <a:spcPts val="600"/>
              </a:spcAft>
            </a:pPr>
            <a:r>
              <a:rPr lang="en-US" sz="1200" dirty="0">
                <a:solidFill>
                  <a:schemeClr val="tx1"/>
                </a:solidFill>
              </a:rPr>
              <a:t>AJIT SHARMA S	                 2020SP93054</a:t>
            </a:r>
          </a:p>
          <a:p>
            <a:pPr>
              <a:spcAft>
                <a:spcPts val="600"/>
              </a:spcAft>
            </a:pPr>
            <a:r>
              <a:rPr lang="en-US" sz="1200" dirty="0">
                <a:solidFill>
                  <a:schemeClr val="tx1"/>
                </a:solidFill>
              </a:rPr>
              <a:t>ANAND T R	                                  2020SP93044</a:t>
            </a:r>
          </a:p>
          <a:p>
            <a:pPr>
              <a:spcAft>
                <a:spcPts val="600"/>
              </a:spcAft>
            </a:pPr>
            <a:r>
              <a:rPr lang="en-US" sz="1200" dirty="0">
                <a:solidFill>
                  <a:schemeClr val="tx1"/>
                </a:solidFill>
              </a:rPr>
              <a:t>DEVIPRASAD D MAHALE              	2020SP93088</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INTRODUCTION</a:t>
            </a:r>
          </a:p>
        </p:txBody>
      </p:sp>
      <p:sp>
        <p:nvSpPr>
          <p:cNvPr id="4" name="Content Placeholder 3">
            <a:extLst>
              <a:ext uri="{FF2B5EF4-FFF2-40B4-BE49-F238E27FC236}">
                <a16:creationId xmlns:a16="http://schemas.microsoft.com/office/drawing/2014/main" id="{CC30BA22-41F0-4E48-AFD4-5E9A5199F3A5}"/>
              </a:ext>
            </a:extLst>
          </p:cNvPr>
          <p:cNvSpPr>
            <a:spLocks noGrp="1"/>
          </p:cNvSpPr>
          <p:nvPr>
            <p:ph idx="1"/>
          </p:nvPr>
        </p:nvSpPr>
        <p:spPr/>
        <p:txBody>
          <a:bodyPr/>
          <a:lstStyle/>
          <a:p>
            <a:r>
              <a:rPr lang="en-IN" dirty="0"/>
              <a:t>We are planning to develop an online Quiz application using Flutter.</a:t>
            </a:r>
          </a:p>
          <a:p>
            <a:r>
              <a:rPr lang="en-IN" dirty="0"/>
              <a:t>Users can either create a Quiz or take a quiz already created.</a:t>
            </a:r>
          </a:p>
          <a:p>
            <a:r>
              <a:rPr lang="en-IN" dirty="0"/>
              <a:t>Login through the app credentials or Google Login.</a:t>
            </a:r>
          </a:p>
          <a:p>
            <a:r>
              <a:rPr lang="en-IN" dirty="0"/>
              <a:t>This application can be used to create quizzes with only  MCQs .</a:t>
            </a:r>
          </a:p>
          <a:p>
            <a:r>
              <a:rPr lang="en-IN" dirty="0"/>
              <a:t>Both user and the host can view the scores on the scoreboard.</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DESCRIPTION</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p:txBody>
          <a:bodyPr/>
          <a:lstStyle/>
          <a:p>
            <a:r>
              <a:rPr lang="en-IN" dirty="0"/>
              <a:t>First the user has to register in the application. They can also login through Google.</a:t>
            </a:r>
          </a:p>
          <a:p>
            <a:r>
              <a:rPr lang="en-IN" dirty="0"/>
              <a:t>The user needs to login either using credentials generated during Registration or through Google.</a:t>
            </a:r>
          </a:p>
          <a:p>
            <a:r>
              <a:rPr lang="en-IN" dirty="0"/>
              <a:t>Any user can create a quiz and then add questions. Once the Quiz is created he/she gets a Quiz ID which can be shared with all the participants.</a:t>
            </a:r>
          </a:p>
          <a:p>
            <a:r>
              <a:rPr lang="en-IN" dirty="0"/>
              <a:t>The participants can Login through the methods mentioned above and then take the Quiz by entering the Quiz ID.</a:t>
            </a:r>
          </a:p>
          <a:p>
            <a:r>
              <a:rPr lang="en-IN" dirty="0"/>
              <a:t>The quiz creator and the participants can see the scores.</a:t>
            </a:r>
          </a:p>
          <a:p>
            <a:endParaRPr lang="en-IN" dirty="0"/>
          </a:p>
        </p:txBody>
      </p:sp>
    </p:spTree>
    <p:extLst>
      <p:ext uri="{BB962C8B-B14F-4D97-AF65-F5344CB8AC3E}">
        <p14:creationId xmlns:p14="http://schemas.microsoft.com/office/powerpoint/2010/main" val="126551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BD9-8545-4FDA-A05A-BDA006E3A4A7}"/>
              </a:ext>
            </a:extLst>
          </p:cNvPr>
          <p:cNvSpPr>
            <a:spLocks noGrp="1"/>
          </p:cNvSpPr>
          <p:nvPr>
            <p:ph type="title"/>
          </p:nvPr>
        </p:nvSpPr>
        <p:spPr/>
        <p:txBody>
          <a:bodyPr/>
          <a:lstStyle/>
          <a:p>
            <a:r>
              <a:rPr lang="en-IN" dirty="0"/>
              <a:t>List of Screens </a:t>
            </a:r>
          </a:p>
        </p:txBody>
      </p:sp>
      <p:sp>
        <p:nvSpPr>
          <p:cNvPr id="3" name="Content Placeholder 2">
            <a:extLst>
              <a:ext uri="{FF2B5EF4-FFF2-40B4-BE49-F238E27FC236}">
                <a16:creationId xmlns:a16="http://schemas.microsoft.com/office/drawing/2014/main" id="{B4445340-E5F2-4D40-96DF-0078FF7AD4EB}"/>
              </a:ext>
            </a:extLst>
          </p:cNvPr>
          <p:cNvSpPr>
            <a:spLocks noGrp="1"/>
          </p:cNvSpPr>
          <p:nvPr>
            <p:ph idx="1"/>
          </p:nvPr>
        </p:nvSpPr>
        <p:spPr/>
        <p:txBody>
          <a:bodyPr/>
          <a:lstStyle/>
          <a:p>
            <a:r>
              <a:rPr lang="en-IN" dirty="0"/>
              <a:t>Landing Page</a:t>
            </a:r>
          </a:p>
          <a:p>
            <a:r>
              <a:rPr lang="en-IN" dirty="0"/>
              <a:t>Login screen</a:t>
            </a:r>
          </a:p>
          <a:p>
            <a:r>
              <a:rPr lang="en-IN" dirty="0"/>
              <a:t>Registration form page</a:t>
            </a:r>
          </a:p>
          <a:p>
            <a:r>
              <a:rPr lang="en-IN" dirty="0"/>
              <a:t>Screen with options to create or take Quiz using Quiz ID</a:t>
            </a:r>
          </a:p>
          <a:p>
            <a:r>
              <a:rPr lang="en-IN" dirty="0"/>
              <a:t>Screen to add questions, options and answers (MCQs with single answer only)</a:t>
            </a:r>
          </a:p>
          <a:p>
            <a:r>
              <a:rPr lang="en-IN" dirty="0"/>
              <a:t>Screen to attempt and submit the quiz.</a:t>
            </a:r>
          </a:p>
          <a:p>
            <a:r>
              <a:rPr lang="en-IN" dirty="0"/>
              <a:t>Screens  to display results</a:t>
            </a:r>
          </a:p>
        </p:txBody>
      </p:sp>
    </p:spTree>
    <p:extLst>
      <p:ext uri="{BB962C8B-B14F-4D97-AF65-F5344CB8AC3E}">
        <p14:creationId xmlns:p14="http://schemas.microsoft.com/office/powerpoint/2010/main" val="30571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TECH STACK</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p:txBody>
          <a:bodyPr>
            <a:normAutofit fontScale="85000" lnSpcReduction="10000"/>
          </a:bodyPr>
          <a:lstStyle/>
          <a:p>
            <a:pPr marL="0" indent="0">
              <a:lnSpc>
                <a:spcPct val="150000"/>
              </a:lnSpc>
              <a:buNone/>
            </a:pPr>
            <a:r>
              <a:rPr lang="en-IN" sz="1800" b="1" dirty="0"/>
              <a:t>Front End:</a:t>
            </a:r>
          </a:p>
          <a:p>
            <a:pPr lvl="1">
              <a:lnSpc>
                <a:spcPct val="150000"/>
              </a:lnSpc>
            </a:pPr>
            <a:r>
              <a:rPr lang="en-IN" sz="1800" u="sng" dirty="0"/>
              <a:t>Flutter</a:t>
            </a:r>
            <a:r>
              <a:rPr lang="en-IN" sz="1800" dirty="0"/>
              <a:t> - </a:t>
            </a:r>
            <a:r>
              <a:rPr lang="en-US" sz="1800" dirty="0"/>
              <a:t>an open-source UI software development kit created by Google which is used to develop cross platform applications for Android, iOS, Linux, Mac, Windows and the web from a single codebase</a:t>
            </a:r>
          </a:p>
          <a:p>
            <a:pPr marL="0" indent="0">
              <a:lnSpc>
                <a:spcPct val="150000"/>
              </a:lnSpc>
              <a:buNone/>
            </a:pPr>
            <a:r>
              <a:rPr lang="en-IN" sz="1800" b="1" dirty="0"/>
              <a:t>Backend:</a:t>
            </a:r>
          </a:p>
          <a:p>
            <a:pPr lvl="1">
              <a:lnSpc>
                <a:spcPct val="150000"/>
              </a:lnSpc>
            </a:pPr>
            <a:r>
              <a:rPr lang="en-IN" sz="1800" u="sng" dirty="0"/>
              <a:t>Firebase</a:t>
            </a:r>
            <a:r>
              <a:rPr lang="en-IN" sz="1800" dirty="0"/>
              <a:t> - </a:t>
            </a:r>
            <a:r>
              <a:rPr lang="en-US" sz="1800" dirty="0"/>
              <a:t>Google Firebase is a Google-backed application development software that enables developers to develop iOS, Android and Web apps. Firebase provides tools for tracking analytics, reporting and fixing app crashes, creating marketing and product experiment.</a:t>
            </a:r>
            <a:endParaRPr lang="en-IN" sz="1800" dirty="0"/>
          </a:p>
          <a:p>
            <a:pPr marL="0" indent="0">
              <a:lnSpc>
                <a:spcPct val="150000"/>
              </a:lnSpc>
              <a:buNone/>
            </a:pPr>
            <a:r>
              <a:rPr lang="en-IN" sz="1800" b="1" dirty="0"/>
              <a:t>Deployment:</a:t>
            </a:r>
          </a:p>
          <a:p>
            <a:pPr lvl="1">
              <a:lnSpc>
                <a:spcPct val="150000"/>
              </a:lnSpc>
            </a:pPr>
            <a:r>
              <a:rPr lang="en-IN" sz="1800" dirty="0"/>
              <a:t>Currently we plan to deploy our application using Firebase hosting.</a:t>
            </a:r>
          </a:p>
        </p:txBody>
      </p:sp>
    </p:spTree>
    <p:extLst>
      <p:ext uri="{BB962C8B-B14F-4D97-AF65-F5344CB8AC3E}">
        <p14:creationId xmlns:p14="http://schemas.microsoft.com/office/powerpoint/2010/main" val="8298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9F8-718A-4CA5-AAFA-FB9E5710400D}"/>
              </a:ext>
            </a:extLst>
          </p:cNvPr>
          <p:cNvSpPr>
            <a:spLocks noGrp="1"/>
          </p:cNvSpPr>
          <p:nvPr>
            <p:ph type="title"/>
          </p:nvPr>
        </p:nvSpPr>
        <p:spPr/>
        <p:txBody>
          <a:bodyPr/>
          <a:lstStyle/>
          <a:p>
            <a:r>
              <a:rPr lang="en-IN" b="1" dirty="0"/>
              <a:t>ARCHITECTURE</a:t>
            </a:r>
          </a:p>
        </p:txBody>
      </p:sp>
      <p:sp>
        <p:nvSpPr>
          <p:cNvPr id="3" name="Content Placeholder 2">
            <a:extLst>
              <a:ext uri="{FF2B5EF4-FFF2-40B4-BE49-F238E27FC236}">
                <a16:creationId xmlns:a16="http://schemas.microsoft.com/office/drawing/2014/main" id="{F20B428F-678B-44B3-9425-56EEEFF6122B}"/>
              </a:ext>
            </a:extLst>
          </p:cNvPr>
          <p:cNvSpPr>
            <a:spLocks noGrp="1"/>
          </p:cNvSpPr>
          <p:nvPr>
            <p:ph idx="1"/>
          </p:nvPr>
        </p:nvSpPr>
        <p:spPr>
          <a:xfrm>
            <a:off x="1066800" y="1783052"/>
            <a:ext cx="10058400" cy="4684780"/>
          </a:xfrm>
        </p:spPr>
        <p:txBody>
          <a:bodyPr>
            <a:normAutofit fontScale="92500" lnSpcReduction="10000"/>
          </a:bodyPr>
          <a:lstStyle/>
          <a:p>
            <a:pPr marL="0" indent="0">
              <a:lnSpc>
                <a:spcPct val="150000"/>
              </a:lnSpc>
              <a:buNone/>
            </a:pPr>
            <a:r>
              <a:rPr lang="en-IN" dirty="0"/>
              <a:t>We will be using the MVC architecture to develop the application.</a:t>
            </a:r>
          </a:p>
          <a:p>
            <a:pPr marL="0" indent="0">
              <a:lnSpc>
                <a:spcPct val="150000"/>
              </a:lnSpc>
              <a:buNone/>
            </a:pPr>
            <a:r>
              <a:rPr lang="en-US" b="1" dirty="0"/>
              <a:t>Model–view–controller </a:t>
            </a:r>
            <a:r>
              <a:rPr lang="en-US" dirty="0"/>
              <a:t>(usually known as MVC) is a software design pattern commonly used for developing user interfaces that divide the related program logic into three interconnected elements. This is done to separate internal representations of information from the ways information is presented to and accepted from the user.</a:t>
            </a:r>
          </a:p>
          <a:p>
            <a:pPr marL="0" indent="0">
              <a:lnSpc>
                <a:spcPct val="150000"/>
              </a:lnSpc>
              <a:buNone/>
            </a:pPr>
            <a:r>
              <a:rPr lang="en-US" b="1" dirty="0"/>
              <a:t>Model:</a:t>
            </a:r>
          </a:p>
          <a:p>
            <a:pPr marL="0" indent="0">
              <a:lnSpc>
                <a:spcPct val="150000"/>
              </a:lnSpc>
              <a:buNone/>
            </a:pPr>
            <a:r>
              <a:rPr lang="en-US" dirty="0"/>
              <a:t>The central component of the pattern. It is the application's dynamic data structure, independent of the user interface. It directly manages the data, logic and rules of the application.</a:t>
            </a:r>
          </a:p>
          <a:p>
            <a:pPr marL="0" indent="0">
              <a:lnSpc>
                <a:spcPct val="150000"/>
              </a:lnSpc>
              <a:buNone/>
            </a:pPr>
            <a:r>
              <a:rPr lang="en-US" b="1" dirty="0"/>
              <a:t>View:</a:t>
            </a:r>
          </a:p>
          <a:p>
            <a:pPr marL="0" indent="0">
              <a:lnSpc>
                <a:spcPct val="150000"/>
              </a:lnSpc>
              <a:buNone/>
            </a:pPr>
            <a:r>
              <a:rPr lang="en-US" dirty="0"/>
              <a:t>Any representation of information such as a chart, diagram or table. Multiple views of the same information are possible, such as a bar chart for management and a tabular view for accountants.</a:t>
            </a:r>
          </a:p>
          <a:p>
            <a:pPr marL="0" indent="0">
              <a:lnSpc>
                <a:spcPct val="150000"/>
              </a:lnSpc>
              <a:buNone/>
            </a:pPr>
            <a:r>
              <a:rPr lang="en-US" b="1" dirty="0"/>
              <a:t>Controller:</a:t>
            </a:r>
          </a:p>
          <a:p>
            <a:pPr marL="0" indent="0">
              <a:lnSpc>
                <a:spcPct val="150000"/>
              </a:lnSpc>
              <a:buNone/>
            </a:pPr>
            <a:r>
              <a:rPr lang="en-US" dirty="0"/>
              <a:t>Accepts input and converts it to commands for the model or view</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1526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a:extLst>
              <a:ext uri="{FF2B5EF4-FFF2-40B4-BE49-F238E27FC236}">
                <a16:creationId xmlns:a16="http://schemas.microsoft.com/office/drawing/2014/main" id="{26F4D2D9-E389-4FE6-B5C5-C001DBEB66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206" y="1028907"/>
            <a:ext cx="6677587" cy="480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20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7A4D2-A989-4093-A016-37B4098E31AA}"/>
              </a:ext>
            </a:extLst>
          </p:cNvPr>
          <p:cNvSpPr>
            <a:spLocks noGrp="1"/>
          </p:cNvSpPr>
          <p:nvPr>
            <p:ph idx="1"/>
          </p:nvPr>
        </p:nvSpPr>
        <p:spPr>
          <a:xfrm>
            <a:off x="1066800" y="2517581"/>
            <a:ext cx="10058400" cy="1822837"/>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89296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www.w3.org/XML/1998/namespace"/>
    <ds:schemaRef ds:uri="http://purl.org/dc/terms/"/>
    <ds:schemaRef ds:uri="71af3243-3dd4-4a8d-8c0d-dd76da1f02a5"/>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{25B4FA31-C066-4E85-9511-C8A4292F9435}tf78438558_win32</Template>
  <TotalTime>200</TotalTime>
  <Words>493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SavonVTI</vt:lpstr>
      <vt:lpstr>Cross Platform Application Development Assignment-1 (quiz APP)</vt:lpstr>
      <vt:lpstr>INTRODUCTION</vt:lpstr>
      <vt:lpstr>DESCRIPTION</vt:lpstr>
      <vt:lpstr>List of Screens </vt:lpstr>
      <vt:lpstr>TECH STACK</vt:lpstr>
      <vt:lpstr>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Application Development Assignment-1 (quiz APP)</dc:title>
  <dc:creator>Sharma S, Ajit</dc:creator>
  <cp:lastModifiedBy>Sharma S, Ajit</cp:lastModifiedBy>
  <cp:revision>7</cp:revision>
  <dcterms:created xsi:type="dcterms:W3CDTF">2021-10-18T13:12:58Z</dcterms:created>
  <dcterms:modified xsi:type="dcterms:W3CDTF">2021-10-26T12:52:07Z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