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2CC6C-EF20-4CEC-A7FE-F304EF039DD1}" v="7" dt="2021-10-18T12:57:07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, Madhumitha" userId="c1f09733-dc6e-49d5-ba84-87a925e77c00" providerId="ADAL" clId="{D692F203-D598-4F74-8331-797A22367D7A}"/>
    <pc:docChg chg="modSld">
      <pc:chgData name="Anand, Madhumitha" userId="c1f09733-dc6e-49d5-ba84-87a925e77c00" providerId="ADAL" clId="{D692F203-D598-4F74-8331-797A22367D7A}" dt="2021-10-18T20:00:36.412" v="53" actId="20577"/>
      <pc:docMkLst>
        <pc:docMk/>
      </pc:docMkLst>
      <pc:sldChg chg="modSp mod">
        <pc:chgData name="Anand, Madhumitha" userId="c1f09733-dc6e-49d5-ba84-87a925e77c00" providerId="ADAL" clId="{D692F203-D598-4F74-8331-797A22367D7A}" dt="2021-10-18T20:00:36.412" v="53" actId="20577"/>
        <pc:sldMkLst>
          <pc:docMk/>
          <pc:sldMk cId="968430608" sldId="256"/>
        </pc:sldMkLst>
        <pc:spChg chg="mod">
          <ac:chgData name="Anand, Madhumitha" userId="c1f09733-dc6e-49d5-ba84-87a925e77c00" providerId="ADAL" clId="{D692F203-D598-4F74-8331-797A22367D7A}" dt="2021-10-18T20:00:36.412" v="53" actId="20577"/>
          <ac:spMkLst>
            <pc:docMk/>
            <pc:sldMk cId="968430608" sldId="256"/>
            <ac:spMk id="7" creationId="{BEDA9FD9-B039-43F6-898B-BC3F20CD29CF}"/>
          </ac:spMkLst>
        </pc:spChg>
      </pc:sldChg>
      <pc:sldChg chg="modSp mod">
        <pc:chgData name="Anand, Madhumitha" userId="c1f09733-dc6e-49d5-ba84-87a925e77c00" providerId="ADAL" clId="{D692F203-D598-4F74-8331-797A22367D7A}" dt="2021-10-18T19:59:45.799" v="49" actId="20577"/>
        <pc:sldMkLst>
          <pc:docMk/>
          <pc:sldMk cId="3210010594" sldId="258"/>
        </pc:sldMkLst>
        <pc:spChg chg="mod">
          <ac:chgData name="Anand, Madhumitha" userId="c1f09733-dc6e-49d5-ba84-87a925e77c00" providerId="ADAL" clId="{D692F203-D598-4F74-8331-797A22367D7A}" dt="2021-10-18T19:59:45.799" v="49" actId="20577"/>
          <ac:spMkLst>
            <pc:docMk/>
            <pc:sldMk cId="3210010594" sldId="258"/>
            <ac:spMk id="3" creationId="{72DB354B-C374-4BA2-BBFB-E92F22A84F94}"/>
          </ac:spMkLst>
        </pc:spChg>
      </pc:sldChg>
    </pc:docChg>
  </pc:docChgLst>
  <pc:docChgLst>
    <pc:chgData name="Niranjan, Damini" userId="d27f6878-e00c-4ec6-b38b-12d290166955" providerId="ADAL" clId="{F312CC6C-EF20-4CEC-A7FE-F304EF039DD1}"/>
    <pc:docChg chg="undo redo custSel addSld delSld modSld">
      <pc:chgData name="Niranjan, Damini" userId="d27f6878-e00c-4ec6-b38b-12d290166955" providerId="ADAL" clId="{F312CC6C-EF20-4CEC-A7FE-F304EF039DD1}" dt="2021-10-18T12:58:44.519" v="323" actId="20577"/>
      <pc:docMkLst>
        <pc:docMk/>
      </pc:docMkLst>
      <pc:sldChg chg="addSp delSp modSp mod modClrScheme chgLayout">
        <pc:chgData name="Niranjan, Damini" userId="d27f6878-e00c-4ec6-b38b-12d290166955" providerId="ADAL" clId="{F312CC6C-EF20-4CEC-A7FE-F304EF039DD1}" dt="2021-10-18T12:54:22.416" v="212" actId="14100"/>
        <pc:sldMkLst>
          <pc:docMk/>
          <pc:sldMk cId="968430608" sldId="256"/>
        </pc:sldMkLst>
        <pc:spChg chg="del mod ord">
          <ac:chgData name="Niranjan, Damini" userId="d27f6878-e00c-4ec6-b38b-12d290166955" providerId="ADAL" clId="{F312CC6C-EF20-4CEC-A7FE-F304EF039DD1}" dt="2021-10-18T12:48:58.839" v="3" actId="700"/>
          <ac:spMkLst>
            <pc:docMk/>
            <pc:sldMk cId="968430608" sldId="256"/>
            <ac:spMk id="2" creationId="{E7ABC132-9482-4421-A06F-7F9C254DB5B7}"/>
          </ac:spMkLst>
        </pc:spChg>
        <pc:spChg chg="del mod ord">
          <ac:chgData name="Niranjan, Damini" userId="d27f6878-e00c-4ec6-b38b-12d290166955" providerId="ADAL" clId="{F312CC6C-EF20-4CEC-A7FE-F304EF039DD1}" dt="2021-10-18T12:48:58.839" v="3" actId="700"/>
          <ac:spMkLst>
            <pc:docMk/>
            <pc:sldMk cId="968430608" sldId="256"/>
            <ac:spMk id="3" creationId="{927C4956-75B3-4B6A-BA36-B993A8E11688}"/>
          </ac:spMkLst>
        </pc:spChg>
        <pc:spChg chg="add del mod ord">
          <ac:chgData name="Niranjan, Damini" userId="d27f6878-e00c-4ec6-b38b-12d290166955" providerId="ADAL" clId="{F312CC6C-EF20-4CEC-A7FE-F304EF039DD1}" dt="2021-10-18T12:49:01.430" v="4" actId="700"/>
          <ac:spMkLst>
            <pc:docMk/>
            <pc:sldMk cId="968430608" sldId="256"/>
            <ac:spMk id="4" creationId="{08B5F589-B762-4369-B8EA-444830D43BFF}"/>
          </ac:spMkLst>
        </pc:spChg>
        <pc:spChg chg="add del mod ord">
          <ac:chgData name="Niranjan, Damini" userId="d27f6878-e00c-4ec6-b38b-12d290166955" providerId="ADAL" clId="{F312CC6C-EF20-4CEC-A7FE-F304EF039DD1}" dt="2021-10-18T12:49:01.430" v="4" actId="700"/>
          <ac:spMkLst>
            <pc:docMk/>
            <pc:sldMk cId="968430608" sldId="256"/>
            <ac:spMk id="5" creationId="{34A3D8EA-DA6E-418F-99CC-41C9D32C1D0E}"/>
          </ac:spMkLst>
        </pc:spChg>
        <pc:spChg chg="add mod ord">
          <ac:chgData name="Niranjan, Damini" userId="d27f6878-e00c-4ec6-b38b-12d290166955" providerId="ADAL" clId="{F312CC6C-EF20-4CEC-A7FE-F304EF039DD1}" dt="2021-10-18T12:53:18.581" v="198" actId="1076"/>
          <ac:spMkLst>
            <pc:docMk/>
            <pc:sldMk cId="968430608" sldId="256"/>
            <ac:spMk id="6" creationId="{CAFAB345-76BF-4C6A-905B-6469D49C7903}"/>
          </ac:spMkLst>
        </pc:spChg>
        <pc:spChg chg="add mod">
          <ac:chgData name="Niranjan, Damini" userId="d27f6878-e00c-4ec6-b38b-12d290166955" providerId="ADAL" clId="{F312CC6C-EF20-4CEC-A7FE-F304EF039DD1}" dt="2021-10-18T12:54:22.416" v="212" actId="14100"/>
          <ac:spMkLst>
            <pc:docMk/>
            <pc:sldMk cId="968430608" sldId="256"/>
            <ac:spMk id="7" creationId="{BEDA9FD9-B039-43F6-898B-BC3F20CD29CF}"/>
          </ac:spMkLst>
        </pc:spChg>
      </pc:sldChg>
      <pc:sldChg chg="modSp mod modClrScheme chgLayout">
        <pc:chgData name="Niranjan, Damini" userId="d27f6878-e00c-4ec6-b38b-12d290166955" providerId="ADAL" clId="{F312CC6C-EF20-4CEC-A7FE-F304EF039DD1}" dt="2021-10-18T12:58:44.519" v="323" actId="20577"/>
        <pc:sldMkLst>
          <pc:docMk/>
          <pc:sldMk cId="2996158870" sldId="257"/>
        </pc:sldMkLst>
        <pc:spChg chg="mod ord">
          <ac:chgData name="Niranjan, Damini" userId="d27f6878-e00c-4ec6-b38b-12d290166955" providerId="ADAL" clId="{F312CC6C-EF20-4CEC-A7FE-F304EF039DD1}" dt="2021-10-18T12:58:44.519" v="323" actId="20577"/>
          <ac:spMkLst>
            <pc:docMk/>
            <pc:sldMk cId="2996158870" sldId="257"/>
            <ac:spMk id="2" creationId="{AF4210CA-CE85-4BC6-B3ED-741C640B263D}"/>
          </ac:spMkLst>
        </pc:spChg>
        <pc:spChg chg="mod ord">
          <ac:chgData name="Niranjan, Damini" userId="d27f6878-e00c-4ec6-b38b-12d290166955" providerId="ADAL" clId="{F312CC6C-EF20-4CEC-A7FE-F304EF039DD1}" dt="2021-10-18T12:53:52.643" v="207" actId="2711"/>
          <ac:spMkLst>
            <pc:docMk/>
            <pc:sldMk cId="2996158870" sldId="257"/>
            <ac:spMk id="3" creationId="{080E9F1A-C30E-467E-A567-B739E1889CE9}"/>
          </ac:spMkLst>
        </pc:spChg>
      </pc:sldChg>
      <pc:sldChg chg="modSp mod modClrScheme chgLayout">
        <pc:chgData name="Niranjan, Damini" userId="d27f6878-e00c-4ec6-b38b-12d290166955" providerId="ADAL" clId="{F312CC6C-EF20-4CEC-A7FE-F304EF039DD1}" dt="2021-10-18T12:58:34.013" v="304" actId="403"/>
        <pc:sldMkLst>
          <pc:docMk/>
          <pc:sldMk cId="3210010594" sldId="258"/>
        </pc:sldMkLst>
        <pc:spChg chg="mod ord">
          <ac:chgData name="Niranjan, Damini" userId="d27f6878-e00c-4ec6-b38b-12d290166955" providerId="ADAL" clId="{F312CC6C-EF20-4CEC-A7FE-F304EF039DD1}" dt="2021-10-18T12:58:34.013" v="304" actId="403"/>
          <ac:spMkLst>
            <pc:docMk/>
            <pc:sldMk cId="3210010594" sldId="258"/>
            <ac:spMk id="2" creationId="{8C509F0D-B939-4253-8DC0-936256C03C07}"/>
          </ac:spMkLst>
        </pc:spChg>
        <pc:spChg chg="mod ord">
          <ac:chgData name="Niranjan, Damini" userId="d27f6878-e00c-4ec6-b38b-12d290166955" providerId="ADAL" clId="{F312CC6C-EF20-4CEC-A7FE-F304EF039DD1}" dt="2021-10-18T12:56:32.281" v="258" actId="700"/>
          <ac:spMkLst>
            <pc:docMk/>
            <pc:sldMk cId="3210010594" sldId="258"/>
            <ac:spMk id="3" creationId="{72DB354B-C374-4BA2-BBFB-E92F22A84F94}"/>
          </ac:spMkLst>
        </pc:spChg>
      </pc:sldChg>
      <pc:sldChg chg="addSp delSp modSp mod modClrScheme chgLayout">
        <pc:chgData name="Niranjan, Damini" userId="d27f6878-e00c-4ec6-b38b-12d290166955" providerId="ADAL" clId="{F312CC6C-EF20-4CEC-A7FE-F304EF039DD1}" dt="2021-10-18T12:58:27.437" v="303" actId="1076"/>
        <pc:sldMkLst>
          <pc:docMk/>
          <pc:sldMk cId="1407228725" sldId="259"/>
        </pc:sldMkLst>
        <pc:spChg chg="del mod">
          <ac:chgData name="Niranjan, Damini" userId="d27f6878-e00c-4ec6-b38b-12d290166955" providerId="ADAL" clId="{F312CC6C-EF20-4CEC-A7FE-F304EF039DD1}" dt="2021-10-18T12:56:23.603" v="257" actId="700"/>
          <ac:spMkLst>
            <pc:docMk/>
            <pc:sldMk cId="1407228725" sldId="259"/>
            <ac:spMk id="2" creationId="{7C17F38C-26CA-44D9-A75F-A83FC3C67303}"/>
          </ac:spMkLst>
        </pc:spChg>
        <pc:spChg chg="del mod">
          <ac:chgData name="Niranjan, Damini" userId="d27f6878-e00c-4ec6-b38b-12d290166955" providerId="ADAL" clId="{F312CC6C-EF20-4CEC-A7FE-F304EF039DD1}" dt="2021-10-18T12:56:23.603" v="257" actId="700"/>
          <ac:spMkLst>
            <pc:docMk/>
            <pc:sldMk cId="1407228725" sldId="259"/>
            <ac:spMk id="3" creationId="{E9B314EF-BE2F-4097-B86E-335E093E2835}"/>
          </ac:spMkLst>
        </pc:spChg>
        <pc:spChg chg="add del mod">
          <ac:chgData name="Niranjan, Damini" userId="d27f6878-e00c-4ec6-b38b-12d290166955" providerId="ADAL" clId="{F312CC6C-EF20-4CEC-A7FE-F304EF039DD1}" dt="2021-10-18T12:58:27.437" v="303" actId="1076"/>
          <ac:spMkLst>
            <pc:docMk/>
            <pc:sldMk cId="1407228725" sldId="259"/>
            <ac:spMk id="4" creationId="{84BB5A6A-4C51-4E9F-A2F7-25935FE95829}"/>
          </ac:spMkLst>
        </pc:spChg>
        <pc:spChg chg="add del mod">
          <ac:chgData name="Niranjan, Damini" userId="d27f6878-e00c-4ec6-b38b-12d290166955" providerId="ADAL" clId="{F312CC6C-EF20-4CEC-A7FE-F304EF039DD1}" dt="2021-10-18T12:57:04.025" v="273"/>
          <ac:spMkLst>
            <pc:docMk/>
            <pc:sldMk cId="1407228725" sldId="259"/>
            <ac:spMk id="5" creationId="{15837EAB-D4FE-43FD-82ED-CF8C6C43A69E}"/>
          </ac:spMkLst>
        </pc:spChg>
        <pc:picChg chg="add del mod">
          <ac:chgData name="Niranjan, Damini" userId="d27f6878-e00c-4ec6-b38b-12d290166955" providerId="ADAL" clId="{F312CC6C-EF20-4CEC-A7FE-F304EF039DD1}" dt="2021-10-18T12:57:33.348" v="281" actId="478"/>
          <ac:picMkLst>
            <pc:docMk/>
            <pc:sldMk cId="1407228725" sldId="259"/>
            <ac:picMk id="6" creationId="{AB9B29CC-ADD7-4BE5-B10C-EC246E003FC7}"/>
          </ac:picMkLst>
        </pc:picChg>
      </pc:sldChg>
      <pc:sldChg chg="new del">
        <pc:chgData name="Niranjan, Damini" userId="d27f6878-e00c-4ec6-b38b-12d290166955" providerId="ADAL" clId="{F312CC6C-EF20-4CEC-A7FE-F304EF039DD1}" dt="2021-10-18T08:10:14.304" v="1" actId="2696"/>
        <pc:sldMkLst>
          <pc:docMk/>
          <pc:sldMk cId="4133560301" sldId="260"/>
        </pc:sldMkLst>
      </pc:sldChg>
    </pc:docChg>
  </pc:docChgLst>
  <pc:docChgLst>
    <pc:chgData name="Bhat, Anvitha" userId="f5efa9fe-e67b-45f1-a32d-a0baa36f8d94" providerId="ADAL" clId="{3D16A4C2-5463-48E2-8CF3-323C2464EFBD}"/>
    <pc:docChg chg="undo custSel modSld">
      <pc:chgData name="Bhat, Anvitha" userId="f5efa9fe-e67b-45f1-a32d-a0baa36f8d94" providerId="ADAL" clId="{3D16A4C2-5463-48E2-8CF3-323C2464EFBD}" dt="2021-10-19T07:34:51.006" v="9" actId="20577"/>
      <pc:docMkLst>
        <pc:docMk/>
      </pc:docMkLst>
      <pc:sldChg chg="modSp mod">
        <pc:chgData name="Bhat, Anvitha" userId="f5efa9fe-e67b-45f1-a32d-a0baa36f8d94" providerId="ADAL" clId="{3D16A4C2-5463-48E2-8CF3-323C2464EFBD}" dt="2021-10-19T07:34:51.006" v="9" actId="20577"/>
        <pc:sldMkLst>
          <pc:docMk/>
          <pc:sldMk cId="968430608" sldId="256"/>
        </pc:sldMkLst>
        <pc:spChg chg="mod">
          <ac:chgData name="Bhat, Anvitha" userId="f5efa9fe-e67b-45f1-a32d-a0baa36f8d94" providerId="ADAL" clId="{3D16A4C2-5463-48E2-8CF3-323C2464EFBD}" dt="2021-10-19T07:34:51.006" v="9" actId="20577"/>
          <ac:spMkLst>
            <pc:docMk/>
            <pc:sldMk cId="968430608" sldId="256"/>
            <ac:spMk id="7" creationId="{BEDA9FD9-B039-43F6-898B-BC3F20CD29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543021" y="-8003"/>
            <a:ext cx="7105961" cy="2096373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10666" y="3240197"/>
            <a:ext cx="2190067" cy="2007057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227988" y="2871859"/>
            <a:ext cx="687673" cy="1214485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9490623" y="4787281"/>
            <a:ext cx="2701363" cy="2062823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301842" y="1054606"/>
            <a:ext cx="1553847" cy="108724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3259815" y="5162315"/>
            <a:ext cx="3279496" cy="1439997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2099167" y="2427167"/>
            <a:ext cx="7993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341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8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6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14EE-D751-42F1-BFEF-34C13051F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5BE7-11E4-4CFE-A125-91F2E785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15CD-B1A9-49FA-ADF1-2499EDE6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21BA-1B64-494A-B179-84BF0922C003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E12FC-0BEB-4BCB-8BE6-69BBC031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0E98-B2D0-4AEC-A9E8-DFC2035C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0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85BF-8877-4281-B07A-9D63BB27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59A5-92F7-4AD0-9576-ACCF5BE2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C98FA-E9BD-41F8-8151-BDB6D37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21BA-1B64-494A-B179-84BF0922C003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D6FE3-F89F-4653-B5C4-DD097E16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09D7C-DDC1-459A-BEB2-3E4246BC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37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54" y="4623692"/>
            <a:ext cx="1405932" cy="2231581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4" name="Google Shape;214;p3"/>
          <p:cNvGrpSpPr/>
          <p:nvPr/>
        </p:nvGrpSpPr>
        <p:grpSpPr>
          <a:xfrm>
            <a:off x="8928062" y="-2"/>
            <a:ext cx="2584191" cy="1702667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9837597" y="4982930"/>
            <a:ext cx="1379155" cy="1638044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10908542" y="2247089"/>
            <a:ext cx="1283181" cy="1720563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207469" y="136072"/>
            <a:ext cx="1861143" cy="1588931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55" y="2981274"/>
            <a:ext cx="1140413" cy="1392543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6532295" y="75823"/>
            <a:ext cx="1376901" cy="1155989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993542" y="4315755"/>
            <a:ext cx="5056700" cy="253951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2077167" y="1882525"/>
            <a:ext cx="8037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2077167" y="3329551"/>
            <a:ext cx="8037600" cy="1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2443200" y="2653800"/>
            <a:ext cx="73056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 algn="ctr" rtl="0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 i="1">
                <a:solidFill>
                  <a:schemeClr val="accent1"/>
                </a:solidFill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 i="1">
                <a:solidFill>
                  <a:schemeClr val="accent1"/>
                </a:solidFill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 i="1">
                <a:solidFill>
                  <a:schemeClr val="accent1"/>
                </a:solidFill>
              </a:defRPr>
            </a:lvl3pPr>
            <a:lvl4pPr marL="2438339" lvl="3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667" i="1">
                <a:solidFill>
                  <a:schemeClr val="accent1"/>
                </a:solidFill>
              </a:defRPr>
            </a:lvl4pPr>
            <a:lvl5pPr marL="3047924" lvl="4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667" i="1">
                <a:solidFill>
                  <a:schemeClr val="accent1"/>
                </a:solidFill>
              </a:defRPr>
            </a:lvl5pPr>
            <a:lvl6pPr marL="3657509" lvl="5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667" i="1">
                <a:solidFill>
                  <a:schemeClr val="accent1"/>
                </a:solidFill>
              </a:defRPr>
            </a:lvl6pPr>
            <a:lvl7pPr marL="4267093" lvl="6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667" i="1">
                <a:solidFill>
                  <a:schemeClr val="accent1"/>
                </a:solidFill>
              </a:defRPr>
            </a:lvl7pPr>
            <a:lvl8pPr marL="4876678" lvl="7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667" i="1">
                <a:solidFill>
                  <a:schemeClr val="accent1"/>
                </a:solidFill>
              </a:defRPr>
            </a:lvl8pPr>
            <a:lvl9pPr marL="5486263" lvl="8" indent="-47412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667" i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  <p:grpSp>
        <p:nvGrpSpPr>
          <p:cNvPr id="483" name="Google Shape;483;p4"/>
          <p:cNvGrpSpPr/>
          <p:nvPr/>
        </p:nvGrpSpPr>
        <p:grpSpPr>
          <a:xfrm>
            <a:off x="2543021" y="-8003"/>
            <a:ext cx="7105961" cy="2096373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10666" y="3240197"/>
            <a:ext cx="2190067" cy="2007057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11227988" y="2871859"/>
            <a:ext cx="687673" cy="1214485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9490623" y="4787281"/>
            <a:ext cx="2701363" cy="2062823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301842" y="1054606"/>
            <a:ext cx="1553847" cy="108724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3259815" y="5162315"/>
            <a:ext cx="3279496" cy="1439997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9153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509000" y="1750400"/>
            <a:ext cx="9174000" cy="4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✖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2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508967" y="1773151"/>
            <a:ext cx="4452800" cy="4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6230071" y="1773151"/>
            <a:ext cx="4452800" cy="4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0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130306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✖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452213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✖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774120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✖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3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2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9" name="Google Shape;1549;p9"/>
          <p:cNvSpPr txBox="1">
            <a:spLocks noGrp="1"/>
          </p:cNvSpPr>
          <p:nvPr>
            <p:ph type="body" idx="1"/>
          </p:nvPr>
        </p:nvSpPr>
        <p:spPr>
          <a:xfrm>
            <a:off x="609600" y="5447700"/>
            <a:ext cx="109728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2400"/>
              <a:buFont typeface="Amatic SC"/>
              <a:buNone/>
              <a:defRPr sz="32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50" name="Google Shape;1550;p9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1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96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9000" y="983100"/>
            <a:ext cx="9174000" cy="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9000" y="1902800"/>
            <a:ext cx="9174000" cy="4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8542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FAB345-76BF-4C6A-905B-6469D49C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367" y="2019588"/>
            <a:ext cx="7305600" cy="1357761"/>
          </a:xfrm>
        </p:spPr>
        <p:txBody>
          <a:bodyPr/>
          <a:lstStyle/>
          <a:p>
            <a:pPr marL="135464" indent="0">
              <a:buNone/>
            </a:pPr>
            <a:r>
              <a:rPr lang="en-US" sz="4000" dirty="0"/>
              <a:t>Cross Platform Application Development</a:t>
            </a:r>
            <a:endParaRPr lang="en-GB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A9FD9-B039-43F6-898B-BC3F20CD29CF}"/>
              </a:ext>
            </a:extLst>
          </p:cNvPr>
          <p:cNvSpPr txBox="1"/>
          <p:nvPr/>
        </p:nvSpPr>
        <p:spPr>
          <a:xfrm>
            <a:off x="2433368" y="3539613"/>
            <a:ext cx="730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Anvitha Bhat [2020SP93093]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Niranjan [2020SP93009]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Keerthana B [2020SP93031]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Madhumitha A [2020SP93006]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43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10CA-CE85-4BC6-B3ED-741C640B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About the Application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9F1A-C30E-467E-A567-B739E1889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where an user can blog and share their views about a topic.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offered in this application are: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 with social login/s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tab: Provides an overview of the recent blog posts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blog: Allows user to create a new blog post and publish it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Categories: Filters the blogs based on categories for easy access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profile: Displays user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99615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9F0D-B939-4253-8DC0-936256C0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matic SC" panose="00000500000000000000" pitchFamily="2" charset="-79"/>
                <a:cs typeface="Amatic SC" panose="00000500000000000000" pitchFamily="2" charset="-79"/>
              </a:rPr>
              <a:t>Technology Stack</a:t>
            </a:r>
            <a:endParaRPr lang="en-GB" sz="4400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354B-C374-4BA2-BBFB-E92F22A84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39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tool/s:</a:t>
            </a:r>
          </a:p>
          <a:p>
            <a:pPr marL="895350" lvl="1" indent="-2667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 Dart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indent="-80645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539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tool/s:</a:t>
            </a:r>
          </a:p>
          <a:p>
            <a:pPr marL="895350" lvl="1" indent="-2667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 marL="62865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539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Source-code Management:</a:t>
            </a:r>
          </a:p>
          <a:p>
            <a:pPr marL="895350" lvl="1" indent="-26670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lvl="1" indent="-26670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lvl="1" indent="-26670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1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BB5A6A-4C51-4E9F-A2F7-25935FE95829}"/>
              </a:ext>
            </a:extLst>
          </p:cNvPr>
          <p:cNvSpPr txBox="1"/>
          <p:nvPr/>
        </p:nvSpPr>
        <p:spPr>
          <a:xfrm>
            <a:off x="3770671" y="2367171"/>
            <a:ext cx="46506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>
                <a:solidFill>
                  <a:schemeClr val="accent1"/>
                </a:solidFill>
                <a:latin typeface="Merriweather" panose="020B0604020202020204" pitchFamily="2" charset="0"/>
              </a:rPr>
              <a:t>Thank You!</a:t>
            </a:r>
            <a:endParaRPr lang="en-GB" sz="6600" i="1" dirty="0">
              <a:solidFill>
                <a:schemeClr val="accent1"/>
              </a:solidFill>
              <a:latin typeface="Merriweather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228725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Nathaniel · SlidesCarnival</Template>
  <TotalTime>325</TotalTime>
  <Words>123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Amatic SC</vt:lpstr>
      <vt:lpstr>Arial</vt:lpstr>
      <vt:lpstr>Merriweather</vt:lpstr>
      <vt:lpstr>Times New Roman</vt:lpstr>
      <vt:lpstr>Nathaniel template</vt:lpstr>
      <vt:lpstr>PowerPoint Presentation</vt:lpstr>
      <vt:lpstr>About the Application</vt:lpstr>
      <vt:lpstr>Technology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B, Keerthana</dc:creator>
  <cp:lastModifiedBy>Bhat, Anvitha</cp:lastModifiedBy>
  <cp:revision>3</cp:revision>
  <dcterms:created xsi:type="dcterms:W3CDTF">2021-10-13T09:46:44Z</dcterms:created>
  <dcterms:modified xsi:type="dcterms:W3CDTF">2021-10-19T07:34:53Z</dcterms:modified>
</cp:coreProperties>
</file>