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1244A-2A17-B642-F074-828995C954BB}" v="71" dt="2021-10-21T20:12:19.724"/>
    <p1510:client id="{99F61849-B392-6462-794A-C030C79A4E27}" v="135" dt="2021-10-21T17:00:33.967"/>
    <p1510:client id="{9AC6839C-CF8E-6B97-CABA-7BCDBEEAC3C2}" v="70" dt="2021-10-21T20:16:47.158"/>
    <p1510:client id="{9EDE7913-C15A-4FF4-99C9-75924E10B100}" v="3" dt="2021-10-22T06:19:54.175"/>
    <p1510:client id="{F312CC6C-EF20-4CEC-A7FE-F304EF039DD1}" v="94" dt="2021-10-21T16:20:46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njan, Damini" userId="d27f6878-e00c-4ec6-b38b-12d290166955" providerId="ADAL" clId="{F312CC6C-EF20-4CEC-A7FE-F304EF039DD1}"/>
    <pc:docChg chg="undo redo custSel addSld delSld modSld">
      <pc:chgData name="Niranjan, Damini" userId="d27f6878-e00c-4ec6-b38b-12d290166955" providerId="ADAL" clId="{F312CC6C-EF20-4CEC-A7FE-F304EF039DD1}" dt="2021-10-21T16:21:10.729" v="587" actId="1076"/>
      <pc:docMkLst>
        <pc:docMk/>
      </pc:docMkLst>
      <pc:sldChg chg="addSp delSp modSp mod modClrScheme chgLayout">
        <pc:chgData name="Niranjan, Damini" userId="d27f6878-e00c-4ec6-b38b-12d290166955" providerId="ADAL" clId="{F312CC6C-EF20-4CEC-A7FE-F304EF039DD1}" dt="2021-10-18T12:54:22.416" v="212" actId="14100"/>
        <pc:sldMkLst>
          <pc:docMk/>
          <pc:sldMk cId="968430608" sldId="256"/>
        </pc:sldMkLst>
        <pc:spChg chg="del mod ord">
          <ac:chgData name="Niranjan, Damini" userId="d27f6878-e00c-4ec6-b38b-12d290166955" providerId="ADAL" clId="{F312CC6C-EF20-4CEC-A7FE-F304EF039DD1}" dt="2021-10-18T12:48:58.839" v="3" actId="700"/>
          <ac:spMkLst>
            <pc:docMk/>
            <pc:sldMk cId="968430608" sldId="256"/>
            <ac:spMk id="2" creationId="{E7ABC132-9482-4421-A06F-7F9C254DB5B7}"/>
          </ac:spMkLst>
        </pc:spChg>
        <pc:spChg chg="del mod ord">
          <ac:chgData name="Niranjan, Damini" userId="d27f6878-e00c-4ec6-b38b-12d290166955" providerId="ADAL" clId="{F312CC6C-EF20-4CEC-A7FE-F304EF039DD1}" dt="2021-10-18T12:48:58.839" v="3" actId="700"/>
          <ac:spMkLst>
            <pc:docMk/>
            <pc:sldMk cId="968430608" sldId="256"/>
            <ac:spMk id="3" creationId="{927C4956-75B3-4B6A-BA36-B993A8E11688}"/>
          </ac:spMkLst>
        </pc:spChg>
        <pc:spChg chg="add del mod ord">
          <ac:chgData name="Niranjan, Damini" userId="d27f6878-e00c-4ec6-b38b-12d290166955" providerId="ADAL" clId="{F312CC6C-EF20-4CEC-A7FE-F304EF039DD1}" dt="2021-10-18T12:49:01.430" v="4" actId="700"/>
          <ac:spMkLst>
            <pc:docMk/>
            <pc:sldMk cId="968430608" sldId="256"/>
            <ac:spMk id="4" creationId="{08B5F589-B762-4369-B8EA-444830D43BFF}"/>
          </ac:spMkLst>
        </pc:spChg>
        <pc:spChg chg="add del mod ord">
          <ac:chgData name="Niranjan, Damini" userId="d27f6878-e00c-4ec6-b38b-12d290166955" providerId="ADAL" clId="{F312CC6C-EF20-4CEC-A7FE-F304EF039DD1}" dt="2021-10-18T12:49:01.430" v="4" actId="700"/>
          <ac:spMkLst>
            <pc:docMk/>
            <pc:sldMk cId="968430608" sldId="256"/>
            <ac:spMk id="5" creationId="{34A3D8EA-DA6E-418F-99CC-41C9D32C1D0E}"/>
          </ac:spMkLst>
        </pc:spChg>
        <pc:spChg chg="add mod ord">
          <ac:chgData name="Niranjan, Damini" userId="d27f6878-e00c-4ec6-b38b-12d290166955" providerId="ADAL" clId="{F312CC6C-EF20-4CEC-A7FE-F304EF039DD1}" dt="2021-10-18T12:53:18.581" v="198" actId="1076"/>
          <ac:spMkLst>
            <pc:docMk/>
            <pc:sldMk cId="968430608" sldId="256"/>
            <ac:spMk id="6" creationId="{CAFAB345-76BF-4C6A-905B-6469D49C7903}"/>
          </ac:spMkLst>
        </pc:spChg>
        <pc:spChg chg="add mod">
          <ac:chgData name="Niranjan, Damini" userId="d27f6878-e00c-4ec6-b38b-12d290166955" providerId="ADAL" clId="{F312CC6C-EF20-4CEC-A7FE-F304EF039DD1}" dt="2021-10-18T12:54:22.416" v="212" actId="14100"/>
          <ac:spMkLst>
            <pc:docMk/>
            <pc:sldMk cId="968430608" sldId="256"/>
            <ac:spMk id="7" creationId="{BEDA9FD9-B039-43F6-898B-BC3F20CD29CF}"/>
          </ac:spMkLst>
        </pc:spChg>
      </pc:sldChg>
      <pc:sldChg chg="modSp mod modClrScheme chgLayout">
        <pc:chgData name="Niranjan, Damini" userId="d27f6878-e00c-4ec6-b38b-12d290166955" providerId="ADAL" clId="{F312CC6C-EF20-4CEC-A7FE-F304EF039DD1}" dt="2021-10-18T12:58:44.519" v="323" actId="20577"/>
        <pc:sldMkLst>
          <pc:docMk/>
          <pc:sldMk cId="2996158870" sldId="257"/>
        </pc:sldMkLst>
        <pc:spChg chg="mod ord">
          <ac:chgData name="Niranjan, Damini" userId="d27f6878-e00c-4ec6-b38b-12d290166955" providerId="ADAL" clId="{F312CC6C-EF20-4CEC-A7FE-F304EF039DD1}" dt="2021-10-18T12:58:44.519" v="323" actId="20577"/>
          <ac:spMkLst>
            <pc:docMk/>
            <pc:sldMk cId="2996158870" sldId="257"/>
            <ac:spMk id="2" creationId="{AF4210CA-CE85-4BC6-B3ED-741C640B263D}"/>
          </ac:spMkLst>
        </pc:spChg>
        <pc:spChg chg="mod ord">
          <ac:chgData name="Niranjan, Damini" userId="d27f6878-e00c-4ec6-b38b-12d290166955" providerId="ADAL" clId="{F312CC6C-EF20-4CEC-A7FE-F304EF039DD1}" dt="2021-10-18T12:53:52.643" v="207" actId="2711"/>
          <ac:spMkLst>
            <pc:docMk/>
            <pc:sldMk cId="2996158870" sldId="257"/>
            <ac:spMk id="3" creationId="{080E9F1A-C30E-467E-A567-B739E1889CE9}"/>
          </ac:spMkLst>
        </pc:spChg>
      </pc:sldChg>
      <pc:sldChg chg="modSp mod modClrScheme chgLayout">
        <pc:chgData name="Niranjan, Damini" userId="d27f6878-e00c-4ec6-b38b-12d290166955" providerId="ADAL" clId="{F312CC6C-EF20-4CEC-A7FE-F304EF039DD1}" dt="2021-10-18T12:58:34.013" v="304" actId="403"/>
        <pc:sldMkLst>
          <pc:docMk/>
          <pc:sldMk cId="3210010594" sldId="258"/>
        </pc:sldMkLst>
        <pc:spChg chg="mod ord">
          <ac:chgData name="Niranjan, Damini" userId="d27f6878-e00c-4ec6-b38b-12d290166955" providerId="ADAL" clId="{F312CC6C-EF20-4CEC-A7FE-F304EF039DD1}" dt="2021-10-18T12:58:34.013" v="304" actId="403"/>
          <ac:spMkLst>
            <pc:docMk/>
            <pc:sldMk cId="3210010594" sldId="258"/>
            <ac:spMk id="2" creationId="{8C509F0D-B939-4253-8DC0-936256C03C07}"/>
          </ac:spMkLst>
        </pc:spChg>
        <pc:spChg chg="mod ord">
          <ac:chgData name="Niranjan, Damini" userId="d27f6878-e00c-4ec6-b38b-12d290166955" providerId="ADAL" clId="{F312CC6C-EF20-4CEC-A7FE-F304EF039DD1}" dt="2021-10-18T12:56:32.281" v="258" actId="700"/>
          <ac:spMkLst>
            <pc:docMk/>
            <pc:sldMk cId="3210010594" sldId="258"/>
            <ac:spMk id="3" creationId="{72DB354B-C374-4BA2-BBFB-E92F22A84F94}"/>
          </ac:spMkLst>
        </pc:spChg>
      </pc:sldChg>
      <pc:sldChg chg="addSp delSp modSp mod modClrScheme chgLayout">
        <pc:chgData name="Niranjan, Damini" userId="d27f6878-e00c-4ec6-b38b-12d290166955" providerId="ADAL" clId="{F312CC6C-EF20-4CEC-A7FE-F304EF039DD1}" dt="2021-10-18T12:58:27.437" v="303" actId="1076"/>
        <pc:sldMkLst>
          <pc:docMk/>
          <pc:sldMk cId="1407228725" sldId="259"/>
        </pc:sldMkLst>
        <pc:spChg chg="del mod">
          <ac:chgData name="Niranjan, Damini" userId="d27f6878-e00c-4ec6-b38b-12d290166955" providerId="ADAL" clId="{F312CC6C-EF20-4CEC-A7FE-F304EF039DD1}" dt="2021-10-18T12:56:23.603" v="257" actId="700"/>
          <ac:spMkLst>
            <pc:docMk/>
            <pc:sldMk cId="1407228725" sldId="259"/>
            <ac:spMk id="2" creationId="{7C17F38C-26CA-44D9-A75F-A83FC3C67303}"/>
          </ac:spMkLst>
        </pc:spChg>
        <pc:spChg chg="del mod">
          <ac:chgData name="Niranjan, Damini" userId="d27f6878-e00c-4ec6-b38b-12d290166955" providerId="ADAL" clId="{F312CC6C-EF20-4CEC-A7FE-F304EF039DD1}" dt="2021-10-18T12:56:23.603" v="257" actId="700"/>
          <ac:spMkLst>
            <pc:docMk/>
            <pc:sldMk cId="1407228725" sldId="259"/>
            <ac:spMk id="3" creationId="{E9B314EF-BE2F-4097-B86E-335E093E2835}"/>
          </ac:spMkLst>
        </pc:spChg>
        <pc:spChg chg="add del mod">
          <ac:chgData name="Niranjan, Damini" userId="d27f6878-e00c-4ec6-b38b-12d290166955" providerId="ADAL" clId="{F312CC6C-EF20-4CEC-A7FE-F304EF039DD1}" dt="2021-10-18T12:58:27.437" v="303" actId="1076"/>
          <ac:spMkLst>
            <pc:docMk/>
            <pc:sldMk cId="1407228725" sldId="259"/>
            <ac:spMk id="4" creationId="{84BB5A6A-4C51-4E9F-A2F7-25935FE95829}"/>
          </ac:spMkLst>
        </pc:spChg>
        <pc:spChg chg="add del mod">
          <ac:chgData name="Niranjan, Damini" userId="d27f6878-e00c-4ec6-b38b-12d290166955" providerId="ADAL" clId="{F312CC6C-EF20-4CEC-A7FE-F304EF039DD1}" dt="2021-10-18T12:57:04.025" v="273"/>
          <ac:spMkLst>
            <pc:docMk/>
            <pc:sldMk cId="1407228725" sldId="259"/>
            <ac:spMk id="5" creationId="{15837EAB-D4FE-43FD-82ED-CF8C6C43A69E}"/>
          </ac:spMkLst>
        </pc:spChg>
        <pc:picChg chg="add del mod">
          <ac:chgData name="Niranjan, Damini" userId="d27f6878-e00c-4ec6-b38b-12d290166955" providerId="ADAL" clId="{F312CC6C-EF20-4CEC-A7FE-F304EF039DD1}" dt="2021-10-18T12:57:33.348" v="281" actId="478"/>
          <ac:picMkLst>
            <pc:docMk/>
            <pc:sldMk cId="1407228725" sldId="259"/>
            <ac:picMk id="6" creationId="{AB9B29CC-ADD7-4BE5-B10C-EC246E003FC7}"/>
          </ac:picMkLst>
        </pc:picChg>
      </pc:sldChg>
      <pc:sldChg chg="addSp delSp modSp new mod">
        <pc:chgData name="Niranjan, Damini" userId="d27f6878-e00c-4ec6-b38b-12d290166955" providerId="ADAL" clId="{F312CC6C-EF20-4CEC-A7FE-F304EF039DD1}" dt="2021-10-21T16:21:10.729" v="587" actId="1076"/>
        <pc:sldMkLst>
          <pc:docMk/>
          <pc:sldMk cId="112368475" sldId="260"/>
        </pc:sldMkLst>
        <pc:spChg chg="del">
          <ac:chgData name="Niranjan, Damini" userId="d27f6878-e00c-4ec6-b38b-12d290166955" providerId="ADAL" clId="{F312CC6C-EF20-4CEC-A7FE-F304EF039DD1}" dt="2021-10-21T15:58:03.869" v="325" actId="478"/>
          <ac:spMkLst>
            <pc:docMk/>
            <pc:sldMk cId="112368475" sldId="260"/>
            <ac:spMk id="2" creationId="{6EED0A62-3AE1-4A4F-A434-314388B88DB3}"/>
          </ac:spMkLst>
        </pc:spChg>
        <pc:spChg chg="del">
          <ac:chgData name="Niranjan, Damini" userId="d27f6878-e00c-4ec6-b38b-12d290166955" providerId="ADAL" clId="{F312CC6C-EF20-4CEC-A7FE-F304EF039DD1}" dt="2021-10-21T16:04:08.563" v="327" actId="478"/>
          <ac:spMkLst>
            <pc:docMk/>
            <pc:sldMk cId="112368475" sldId="260"/>
            <ac:spMk id="3" creationId="{0257F540-1806-409E-9658-533E65990C3D}"/>
          </ac:spMkLst>
        </pc:spChg>
        <pc:spChg chg="add mod">
          <ac:chgData name="Niranjan, Damini" userId="d27f6878-e00c-4ec6-b38b-12d290166955" providerId="ADAL" clId="{F312CC6C-EF20-4CEC-A7FE-F304EF039DD1}" dt="2021-10-21T15:58:04.344" v="326"/>
          <ac:spMkLst>
            <pc:docMk/>
            <pc:sldMk cId="112368475" sldId="260"/>
            <ac:spMk id="4" creationId="{1A37F1C4-E46D-440D-B4AE-1E7386D0A278}"/>
          </ac:spMkLst>
        </pc:spChg>
        <pc:spChg chg="add mod">
          <ac:chgData name="Niranjan, Damini" userId="d27f6878-e00c-4ec6-b38b-12d290166955" providerId="ADAL" clId="{F312CC6C-EF20-4CEC-A7FE-F304EF039DD1}" dt="2021-10-21T16:14:31.275" v="464" actId="1076"/>
          <ac:spMkLst>
            <pc:docMk/>
            <pc:sldMk cId="112368475" sldId="260"/>
            <ac:spMk id="9" creationId="{6FFE08F8-85C2-42D3-BEDB-E634814A05E0}"/>
          </ac:spMkLst>
        </pc:spChg>
        <pc:spChg chg="add mod">
          <ac:chgData name="Niranjan, Damini" userId="d27f6878-e00c-4ec6-b38b-12d290166955" providerId="ADAL" clId="{F312CC6C-EF20-4CEC-A7FE-F304EF039DD1}" dt="2021-10-21T16:16:10.789" v="540" actId="1076"/>
          <ac:spMkLst>
            <pc:docMk/>
            <pc:sldMk cId="112368475" sldId="260"/>
            <ac:spMk id="16" creationId="{9031379B-9380-424E-88C5-F9CF408B3382}"/>
          </ac:spMkLst>
        </pc:spChg>
        <pc:spChg chg="add mod">
          <ac:chgData name="Niranjan, Damini" userId="d27f6878-e00c-4ec6-b38b-12d290166955" providerId="ADAL" clId="{F312CC6C-EF20-4CEC-A7FE-F304EF039DD1}" dt="2021-10-21T16:15:18.888" v="490" actId="1076"/>
          <ac:spMkLst>
            <pc:docMk/>
            <pc:sldMk cId="112368475" sldId="260"/>
            <ac:spMk id="17" creationId="{16320F96-005B-4BA9-8336-4A0729FEB791}"/>
          </ac:spMkLst>
        </pc:spChg>
        <pc:spChg chg="add mod">
          <ac:chgData name="Niranjan, Damini" userId="d27f6878-e00c-4ec6-b38b-12d290166955" providerId="ADAL" clId="{F312CC6C-EF20-4CEC-A7FE-F304EF039DD1}" dt="2021-10-21T16:19:05.326" v="574" actId="1076"/>
          <ac:spMkLst>
            <pc:docMk/>
            <pc:sldMk cId="112368475" sldId="260"/>
            <ac:spMk id="18" creationId="{3FFE9515-B223-4DC0-9BB1-094E0ED5C3B6}"/>
          </ac:spMkLst>
        </pc:spChg>
        <pc:spChg chg="add mod">
          <ac:chgData name="Niranjan, Damini" userId="d27f6878-e00c-4ec6-b38b-12d290166955" providerId="ADAL" clId="{F312CC6C-EF20-4CEC-A7FE-F304EF039DD1}" dt="2021-10-21T16:20:17.543" v="579" actId="1076"/>
          <ac:spMkLst>
            <pc:docMk/>
            <pc:sldMk cId="112368475" sldId="260"/>
            <ac:spMk id="23" creationId="{3AE8C343-7FCF-4F11-BF72-83788197C43E}"/>
          </ac:spMkLst>
        </pc:spChg>
        <pc:spChg chg="add mod">
          <ac:chgData name="Niranjan, Damini" userId="d27f6878-e00c-4ec6-b38b-12d290166955" providerId="ADAL" clId="{F312CC6C-EF20-4CEC-A7FE-F304EF039DD1}" dt="2021-10-21T16:20:56.868" v="586" actId="1076"/>
          <ac:spMkLst>
            <pc:docMk/>
            <pc:sldMk cId="112368475" sldId="260"/>
            <ac:spMk id="24" creationId="{F7A0BC9A-1E2D-483C-A494-F2B1A0C00E18}"/>
          </ac:spMkLst>
        </pc:spChg>
        <pc:spChg chg="add mod">
          <ac:chgData name="Niranjan, Damini" userId="d27f6878-e00c-4ec6-b38b-12d290166955" providerId="ADAL" clId="{F312CC6C-EF20-4CEC-A7FE-F304EF039DD1}" dt="2021-10-21T16:21:10.729" v="587" actId="1076"/>
          <ac:spMkLst>
            <pc:docMk/>
            <pc:sldMk cId="112368475" sldId="260"/>
            <ac:spMk id="29" creationId="{0EA20C33-280C-48A4-B49A-0F16D1106E8B}"/>
          </ac:spMkLst>
        </pc:spChg>
        <pc:picChg chg="add mod">
          <ac:chgData name="Niranjan, Damini" userId="d27f6878-e00c-4ec6-b38b-12d290166955" providerId="ADAL" clId="{F312CC6C-EF20-4CEC-A7FE-F304EF039DD1}" dt="2021-10-21T16:09:59.393" v="434" actId="1038"/>
          <ac:picMkLst>
            <pc:docMk/>
            <pc:sldMk cId="112368475" sldId="260"/>
            <ac:picMk id="6" creationId="{5ABFDCC7-FB6A-4D1C-92D5-DCFACFCE9098}"/>
          </ac:picMkLst>
        </pc:picChg>
        <pc:picChg chg="add mod">
          <ac:chgData name="Niranjan, Damini" userId="d27f6878-e00c-4ec6-b38b-12d290166955" providerId="ADAL" clId="{F312CC6C-EF20-4CEC-A7FE-F304EF039DD1}" dt="2021-10-21T16:09:59.393" v="434" actId="1038"/>
          <ac:picMkLst>
            <pc:docMk/>
            <pc:sldMk cId="112368475" sldId="260"/>
            <ac:picMk id="8" creationId="{EF96171E-70AD-47C7-8164-F834B0AE7AA5}"/>
          </ac:picMkLst>
        </pc:picChg>
        <pc:picChg chg="add mod">
          <ac:chgData name="Niranjan, Damini" userId="d27f6878-e00c-4ec6-b38b-12d290166955" providerId="ADAL" clId="{F312CC6C-EF20-4CEC-A7FE-F304EF039DD1}" dt="2021-10-21T16:17:48.007" v="551" actId="1076"/>
          <ac:picMkLst>
            <pc:docMk/>
            <pc:sldMk cId="112368475" sldId="260"/>
            <ac:picMk id="11" creationId="{452ABEAA-0532-41C6-8026-947557F86BAD}"/>
          </ac:picMkLst>
        </pc:picChg>
        <pc:picChg chg="add mod">
          <ac:chgData name="Niranjan, Damini" userId="d27f6878-e00c-4ec6-b38b-12d290166955" providerId="ADAL" clId="{F312CC6C-EF20-4CEC-A7FE-F304EF039DD1}" dt="2021-10-21T16:17:44.502" v="549" actId="1076"/>
          <ac:picMkLst>
            <pc:docMk/>
            <pc:sldMk cId="112368475" sldId="260"/>
            <ac:picMk id="13" creationId="{94A74F37-466C-4AFB-AE83-ECEFAE289CB9}"/>
          </ac:picMkLst>
        </pc:picChg>
        <pc:picChg chg="add mod">
          <ac:chgData name="Niranjan, Damini" userId="d27f6878-e00c-4ec6-b38b-12d290166955" providerId="ADAL" clId="{F312CC6C-EF20-4CEC-A7FE-F304EF039DD1}" dt="2021-10-21T16:14:08.431" v="459" actId="1076"/>
          <ac:picMkLst>
            <pc:docMk/>
            <pc:sldMk cId="112368475" sldId="260"/>
            <ac:picMk id="14" creationId="{59E60C5B-4C4E-4B24-AB96-EA289F465B71}"/>
          </ac:picMkLst>
        </pc:picChg>
        <pc:picChg chg="add mod">
          <ac:chgData name="Niranjan, Damini" userId="d27f6878-e00c-4ec6-b38b-12d290166955" providerId="ADAL" clId="{F312CC6C-EF20-4CEC-A7FE-F304EF039DD1}" dt="2021-10-21T16:14:14.830" v="461" actId="1076"/>
          <ac:picMkLst>
            <pc:docMk/>
            <pc:sldMk cId="112368475" sldId="260"/>
            <ac:picMk id="15" creationId="{D2E26980-E078-4A84-9F5E-600AFE7376B1}"/>
          </ac:picMkLst>
        </pc:picChg>
        <pc:picChg chg="add mod">
          <ac:chgData name="Niranjan, Damini" userId="d27f6878-e00c-4ec6-b38b-12d290166955" providerId="ADAL" clId="{F312CC6C-EF20-4CEC-A7FE-F304EF039DD1}" dt="2021-10-21T16:18:41.736" v="554" actId="1076"/>
          <ac:picMkLst>
            <pc:docMk/>
            <pc:sldMk cId="112368475" sldId="260"/>
            <ac:picMk id="20" creationId="{E1FE7F89-6752-4608-9796-8FC52F510D1F}"/>
          </ac:picMkLst>
        </pc:picChg>
        <pc:picChg chg="add mod">
          <ac:chgData name="Niranjan, Damini" userId="d27f6878-e00c-4ec6-b38b-12d290166955" providerId="ADAL" clId="{F312CC6C-EF20-4CEC-A7FE-F304EF039DD1}" dt="2021-10-21T16:19:41.869" v="577" actId="1076"/>
          <ac:picMkLst>
            <pc:docMk/>
            <pc:sldMk cId="112368475" sldId="260"/>
            <ac:picMk id="22" creationId="{CD7C72CE-5544-47D2-89D1-E0EE141559FA}"/>
          </ac:picMkLst>
        </pc:picChg>
        <pc:picChg chg="add mod">
          <ac:chgData name="Niranjan, Damini" userId="d27f6878-e00c-4ec6-b38b-12d290166955" providerId="ADAL" clId="{F312CC6C-EF20-4CEC-A7FE-F304EF039DD1}" dt="2021-10-21T16:09:52.885" v="429" actId="1036"/>
          <ac:picMkLst>
            <pc:docMk/>
            <pc:sldMk cId="112368475" sldId="260"/>
            <ac:picMk id="1026" creationId="{CAB5C47E-D2FF-4012-A638-988079537D38}"/>
          </ac:picMkLst>
        </pc:picChg>
        <pc:picChg chg="add mod">
          <ac:chgData name="Niranjan, Damini" userId="d27f6878-e00c-4ec6-b38b-12d290166955" providerId="ADAL" clId="{F312CC6C-EF20-4CEC-A7FE-F304EF039DD1}" dt="2021-10-21T16:09:52.885" v="429" actId="1036"/>
          <ac:picMkLst>
            <pc:docMk/>
            <pc:sldMk cId="112368475" sldId="260"/>
            <ac:picMk id="1028" creationId="{19CBC0A3-E942-4899-8DBB-3BDBFA20DEDA}"/>
          </ac:picMkLst>
        </pc:picChg>
        <pc:picChg chg="add mod">
          <ac:chgData name="Niranjan, Damini" userId="d27f6878-e00c-4ec6-b38b-12d290166955" providerId="ADAL" clId="{F312CC6C-EF20-4CEC-A7FE-F304EF039DD1}" dt="2021-10-21T16:09:52.885" v="429" actId="1036"/>
          <ac:picMkLst>
            <pc:docMk/>
            <pc:sldMk cId="112368475" sldId="260"/>
            <ac:picMk id="1030" creationId="{EF3D92BB-9F2C-4B0A-A0AC-1A5377BA3A3C}"/>
          </ac:picMkLst>
        </pc:picChg>
        <pc:picChg chg="add mod">
          <ac:chgData name="Niranjan, Damini" userId="d27f6878-e00c-4ec6-b38b-12d290166955" providerId="ADAL" clId="{F312CC6C-EF20-4CEC-A7FE-F304EF039DD1}" dt="2021-10-21T16:14:06.031" v="457" actId="1076"/>
          <ac:picMkLst>
            <pc:docMk/>
            <pc:sldMk cId="112368475" sldId="260"/>
            <ac:picMk id="1032" creationId="{9B3FA4FE-BEAE-4B82-A1ED-1CFC7A6EB460}"/>
          </ac:picMkLst>
        </pc:picChg>
      </pc:sldChg>
      <pc:sldChg chg="new del">
        <pc:chgData name="Niranjan, Damini" userId="d27f6878-e00c-4ec6-b38b-12d290166955" providerId="ADAL" clId="{F312CC6C-EF20-4CEC-A7FE-F304EF039DD1}" dt="2021-10-18T08:10:14.304" v="1" actId="2696"/>
        <pc:sldMkLst>
          <pc:docMk/>
          <pc:sldMk cId="4133560301" sldId="260"/>
        </pc:sldMkLst>
      </pc:sldChg>
    </pc:docChg>
  </pc:docChgLst>
  <pc:docChgLst>
    <pc:chgData name="Bhat, Anvitha" userId="f5efa9fe-e67b-45f1-a32d-a0baa36f8d94" providerId="ADAL" clId="{3D16A4C2-5463-48E2-8CF3-323C2464EFBD}"/>
    <pc:docChg chg="undo custSel modSld">
      <pc:chgData name="Bhat, Anvitha" userId="f5efa9fe-e67b-45f1-a32d-a0baa36f8d94" providerId="ADAL" clId="{3D16A4C2-5463-48E2-8CF3-323C2464EFBD}" dt="2021-10-19T07:34:51.006" v="9" actId="20577"/>
      <pc:docMkLst>
        <pc:docMk/>
      </pc:docMkLst>
      <pc:sldChg chg="modSp mod">
        <pc:chgData name="Bhat, Anvitha" userId="f5efa9fe-e67b-45f1-a32d-a0baa36f8d94" providerId="ADAL" clId="{3D16A4C2-5463-48E2-8CF3-323C2464EFBD}" dt="2021-10-19T07:34:51.006" v="9" actId="20577"/>
        <pc:sldMkLst>
          <pc:docMk/>
          <pc:sldMk cId="968430608" sldId="256"/>
        </pc:sldMkLst>
        <pc:spChg chg="mod">
          <ac:chgData name="Bhat, Anvitha" userId="f5efa9fe-e67b-45f1-a32d-a0baa36f8d94" providerId="ADAL" clId="{3D16A4C2-5463-48E2-8CF3-323C2464EFBD}" dt="2021-10-19T07:34:51.006" v="9" actId="20577"/>
          <ac:spMkLst>
            <pc:docMk/>
            <pc:sldMk cId="968430608" sldId="256"/>
            <ac:spMk id="7" creationId="{BEDA9FD9-B039-43F6-898B-BC3F20CD29CF}"/>
          </ac:spMkLst>
        </pc:spChg>
      </pc:sldChg>
    </pc:docChg>
  </pc:docChgLst>
  <pc:docChgLst>
    <pc:chgData name="B, Keerthana" userId="S::keerthana.b@sap.com::d691dc3b-56c6-4368-a7d6-5cd6dc6d6abd" providerId="AD" clId="Web-{0567EA31-A650-4764-00A3-1A506884BC91}"/>
    <pc:docChg chg="modSld">
      <pc:chgData name="B, Keerthana" userId="S::keerthana.b@sap.com::d691dc3b-56c6-4368-a7d6-5cd6dc6d6abd" providerId="AD" clId="Web-{0567EA31-A650-4764-00A3-1A506884BC91}" dt="2021-10-19T12:16:33.700" v="1" actId="20577"/>
      <pc:docMkLst>
        <pc:docMk/>
      </pc:docMkLst>
      <pc:sldChg chg="modSp">
        <pc:chgData name="B, Keerthana" userId="S::keerthana.b@sap.com::d691dc3b-56c6-4368-a7d6-5cd6dc6d6abd" providerId="AD" clId="Web-{0567EA31-A650-4764-00A3-1A506884BC91}" dt="2021-10-19T12:16:33.700" v="1" actId="20577"/>
        <pc:sldMkLst>
          <pc:docMk/>
          <pc:sldMk cId="2996158870" sldId="257"/>
        </pc:sldMkLst>
        <pc:spChg chg="mod">
          <ac:chgData name="B, Keerthana" userId="S::keerthana.b@sap.com::d691dc3b-56c6-4368-a7d6-5cd6dc6d6abd" providerId="AD" clId="Web-{0567EA31-A650-4764-00A3-1A506884BC91}" dt="2021-10-19T12:16:33.700" v="1" actId="20577"/>
          <ac:spMkLst>
            <pc:docMk/>
            <pc:sldMk cId="2996158870" sldId="257"/>
            <ac:spMk id="3" creationId="{080E9F1A-C30E-467E-A567-B739E1889CE9}"/>
          </ac:spMkLst>
        </pc:spChg>
      </pc:sldChg>
    </pc:docChg>
  </pc:docChgLst>
  <pc:docChgLst>
    <pc:chgData name="Anand, Madhumitha" userId="S::madhumitha.anand@sap.com::c1f09733-dc6e-49d5-ba84-87a925e77c00" providerId="AD" clId="Web-{9AC6839C-CF8E-6B97-CABA-7BCDBEEAC3C2}"/>
    <pc:docChg chg="delSld modSld">
      <pc:chgData name="Anand, Madhumitha" userId="S::madhumitha.anand@sap.com::c1f09733-dc6e-49d5-ba84-87a925e77c00" providerId="AD" clId="Web-{9AC6839C-CF8E-6B97-CABA-7BCDBEEAC3C2}" dt="2021-10-21T20:16:47.158" v="47"/>
      <pc:docMkLst>
        <pc:docMk/>
      </pc:docMkLst>
      <pc:sldChg chg="addSp delSp modSp">
        <pc:chgData name="Anand, Madhumitha" userId="S::madhumitha.anand@sap.com::c1f09733-dc6e-49d5-ba84-87a925e77c00" providerId="AD" clId="Web-{9AC6839C-CF8E-6B97-CABA-7BCDBEEAC3C2}" dt="2021-10-21T20:16:47.158" v="47"/>
        <pc:sldMkLst>
          <pc:docMk/>
          <pc:sldMk cId="2863107163" sldId="261"/>
        </pc:sldMkLst>
        <pc:spChg chg="add del mod">
          <ac:chgData name="Anand, Madhumitha" userId="S::madhumitha.anand@sap.com::c1f09733-dc6e-49d5-ba84-87a925e77c00" providerId="AD" clId="Web-{9AC6839C-CF8E-6B97-CABA-7BCDBEEAC3C2}" dt="2021-10-21T20:16:47.158" v="47"/>
          <ac:spMkLst>
            <pc:docMk/>
            <pc:sldMk cId="2863107163" sldId="261"/>
            <ac:spMk id="4" creationId="{FC361AAE-2ECD-426B-9792-F1723C828CE3}"/>
          </ac:spMkLst>
        </pc:spChg>
        <pc:spChg chg="mod">
          <ac:chgData name="Anand, Madhumitha" userId="S::madhumitha.anand@sap.com::c1f09733-dc6e-49d5-ba84-87a925e77c00" providerId="AD" clId="Web-{9AC6839C-CF8E-6B97-CABA-7BCDBEEAC3C2}" dt="2021-10-21T20:14:41.591" v="17" actId="1076"/>
          <ac:spMkLst>
            <pc:docMk/>
            <pc:sldMk cId="2863107163" sldId="261"/>
            <ac:spMk id="12" creationId="{D3F1A4F4-7800-413E-9EC0-B80DE6C0834F}"/>
          </ac:spMkLst>
        </pc:spChg>
        <pc:spChg chg="add del mod">
          <ac:chgData name="Anand, Madhumitha" userId="S::madhumitha.anand@sap.com::c1f09733-dc6e-49d5-ba84-87a925e77c00" providerId="AD" clId="Web-{9AC6839C-CF8E-6B97-CABA-7BCDBEEAC3C2}" dt="2021-10-21T20:16:41.502" v="45"/>
          <ac:spMkLst>
            <pc:docMk/>
            <pc:sldMk cId="2863107163" sldId="261"/>
            <ac:spMk id="14" creationId="{4CED468E-4F1C-4F4C-93BE-74684F0D416B}"/>
          </ac:spMkLst>
        </pc:spChg>
        <pc:picChg chg="add del mod">
          <ac:chgData name="Anand, Madhumitha" userId="S::madhumitha.anand@sap.com::c1f09733-dc6e-49d5-ba84-87a925e77c00" providerId="AD" clId="Web-{9AC6839C-CF8E-6B97-CABA-7BCDBEEAC3C2}" dt="2021-10-21T20:14:19.619" v="14"/>
          <ac:picMkLst>
            <pc:docMk/>
            <pc:sldMk cId="2863107163" sldId="261"/>
            <ac:picMk id="3" creationId="{10385500-1C0F-428C-BD34-5355B14CD32A}"/>
          </ac:picMkLst>
        </pc:picChg>
        <pc:picChg chg="mod">
          <ac:chgData name="Anand, Madhumitha" userId="S::madhumitha.anand@sap.com::c1f09733-dc6e-49d5-ba84-87a925e77c00" providerId="AD" clId="Web-{9AC6839C-CF8E-6B97-CABA-7BCDBEEAC3C2}" dt="2021-10-21T20:14:32.244" v="15" actId="1076"/>
          <ac:picMkLst>
            <pc:docMk/>
            <pc:sldMk cId="2863107163" sldId="261"/>
            <ac:picMk id="5" creationId="{D5F78F45-8850-4574-ABDD-C44D7AF56E11}"/>
          </ac:picMkLst>
        </pc:picChg>
        <pc:cxnChg chg="mod">
          <ac:chgData name="Anand, Madhumitha" userId="S::madhumitha.anand@sap.com::c1f09733-dc6e-49d5-ba84-87a925e77c00" providerId="AD" clId="Web-{9AC6839C-CF8E-6B97-CABA-7BCDBEEAC3C2}" dt="2021-10-21T20:14:53.371" v="18" actId="14100"/>
          <ac:cxnSpMkLst>
            <pc:docMk/>
            <pc:sldMk cId="2863107163" sldId="261"/>
            <ac:cxnSpMk id="8" creationId="{C4804DAC-52BA-4271-8B45-1991FF3E32A2}"/>
          </ac:cxnSpMkLst>
        </pc:cxnChg>
        <pc:cxnChg chg="add del">
          <ac:chgData name="Anand, Madhumitha" userId="S::madhumitha.anand@sap.com::c1f09733-dc6e-49d5-ba84-87a925e77c00" providerId="AD" clId="Web-{9AC6839C-CF8E-6B97-CABA-7BCDBEEAC3C2}" dt="2021-10-21T20:16:14.625" v="37"/>
          <ac:cxnSpMkLst>
            <pc:docMk/>
            <pc:sldMk cId="2863107163" sldId="261"/>
            <ac:cxnSpMk id="13" creationId="{AF10EBE7-A147-4112-98E5-1E540470F523}"/>
          </ac:cxnSpMkLst>
        </pc:cxnChg>
      </pc:sldChg>
      <pc:sldChg chg="delSp del">
        <pc:chgData name="Anand, Madhumitha" userId="S::madhumitha.anand@sap.com::c1f09733-dc6e-49d5-ba84-87a925e77c00" providerId="AD" clId="Web-{9AC6839C-CF8E-6B97-CABA-7BCDBEEAC3C2}" dt="2021-10-21T20:13:30.053" v="6"/>
        <pc:sldMkLst>
          <pc:docMk/>
          <pc:sldMk cId="1208785294" sldId="262"/>
        </pc:sldMkLst>
        <pc:cxnChg chg="del">
          <ac:chgData name="Anand, Madhumitha" userId="S::madhumitha.anand@sap.com::c1f09733-dc6e-49d5-ba84-87a925e77c00" providerId="AD" clId="Web-{9AC6839C-CF8E-6B97-CABA-7BCDBEEAC3C2}" dt="2021-10-21T20:12:55.098" v="1"/>
          <ac:cxnSpMkLst>
            <pc:docMk/>
            <pc:sldMk cId="1208785294" sldId="262"/>
            <ac:cxnSpMk id="18" creationId="{7A1C4E7C-D098-4DB3-B558-1D2A9A520E11}"/>
          </ac:cxnSpMkLst>
        </pc:cxnChg>
        <pc:cxnChg chg="del">
          <ac:chgData name="Anand, Madhumitha" userId="S::madhumitha.anand@sap.com::c1f09733-dc6e-49d5-ba84-87a925e77c00" providerId="AD" clId="Web-{9AC6839C-CF8E-6B97-CABA-7BCDBEEAC3C2}" dt="2021-10-21T20:12:54.129" v="0"/>
          <ac:cxnSpMkLst>
            <pc:docMk/>
            <pc:sldMk cId="1208785294" sldId="262"/>
            <ac:cxnSpMk id="19" creationId="{04133C93-BD49-4F98-9738-BD70AAAB6823}"/>
          </ac:cxnSpMkLst>
        </pc:cxnChg>
        <pc:cxnChg chg="del">
          <ac:chgData name="Anand, Madhumitha" userId="S::madhumitha.anand@sap.com::c1f09733-dc6e-49d5-ba84-87a925e77c00" providerId="AD" clId="Web-{9AC6839C-CF8E-6B97-CABA-7BCDBEEAC3C2}" dt="2021-10-21T20:12:56.848" v="2"/>
          <ac:cxnSpMkLst>
            <pc:docMk/>
            <pc:sldMk cId="1208785294" sldId="262"/>
            <ac:cxnSpMk id="20" creationId="{CA76EF95-09A9-4FDC-AB9B-52A4DBAA2EFC}"/>
          </ac:cxnSpMkLst>
        </pc:cxnChg>
      </pc:sldChg>
    </pc:docChg>
  </pc:docChgLst>
  <pc:docChgLst>
    <pc:chgData name="Anand, Madhumitha" userId="S::madhumitha.anand@sap.com::c1f09733-dc6e-49d5-ba84-87a925e77c00" providerId="AD" clId="Web-{8E71244A-2A17-B642-F074-828995C954BB}"/>
    <pc:docChg chg="addSld modSld">
      <pc:chgData name="Anand, Madhumitha" userId="S::madhumitha.anand@sap.com::c1f09733-dc6e-49d5-ba84-87a925e77c00" providerId="AD" clId="Web-{8E71244A-2A17-B642-F074-828995C954BB}" dt="2021-10-21T20:12:19.724" v="65" actId="1076"/>
      <pc:docMkLst>
        <pc:docMk/>
      </pc:docMkLst>
      <pc:sldChg chg="addSp delSp modSp add mod replId modShow">
        <pc:chgData name="Anand, Madhumitha" userId="S::madhumitha.anand@sap.com::c1f09733-dc6e-49d5-ba84-87a925e77c00" providerId="AD" clId="Web-{8E71244A-2A17-B642-F074-828995C954BB}" dt="2021-10-21T20:12:19.724" v="65" actId="1076"/>
        <pc:sldMkLst>
          <pc:docMk/>
          <pc:sldMk cId="1208785294" sldId="262"/>
        </pc:sldMkLst>
        <pc:spChg chg="mod">
          <ac:chgData name="Anand, Madhumitha" userId="S::madhumitha.anand@sap.com::c1f09733-dc6e-49d5-ba84-87a925e77c00" providerId="AD" clId="Web-{8E71244A-2A17-B642-F074-828995C954BB}" dt="2021-10-21T19:57:43.974" v="6" actId="1076"/>
          <ac:spMkLst>
            <pc:docMk/>
            <pc:sldMk cId="1208785294" sldId="262"/>
            <ac:spMk id="12" creationId="{D3F1A4F4-7800-413E-9EC0-B80DE6C0834F}"/>
          </ac:spMkLst>
        </pc:spChg>
        <pc:spChg chg="add del mod">
          <ac:chgData name="Anand, Madhumitha" userId="S::madhumitha.anand@sap.com::c1f09733-dc6e-49d5-ba84-87a925e77c00" providerId="AD" clId="Web-{8E71244A-2A17-B642-F074-828995C954BB}" dt="2021-10-21T20:05:32.232" v="31"/>
          <ac:spMkLst>
            <pc:docMk/>
            <pc:sldMk cId="1208785294" sldId="262"/>
            <ac:spMk id="13" creationId="{88EFC058-9062-4584-9763-2385D58488DC}"/>
          </ac:spMkLst>
        </pc:spChg>
        <pc:picChg chg="add mod">
          <ac:chgData name="Anand, Madhumitha" userId="S::madhumitha.anand@sap.com::c1f09733-dc6e-49d5-ba84-87a925e77c00" providerId="AD" clId="Web-{8E71244A-2A17-B642-F074-828995C954BB}" dt="2021-10-21T19:57:38.224" v="5" actId="1076"/>
          <ac:picMkLst>
            <pc:docMk/>
            <pc:sldMk cId="1208785294" sldId="262"/>
            <ac:picMk id="3" creationId="{98802F52-6DA2-499B-BF5D-BDF2B260EA63}"/>
          </ac:picMkLst>
        </pc:picChg>
        <pc:picChg chg="add del mod modCrop">
          <ac:chgData name="Anand, Madhumitha" userId="S::madhumitha.anand@sap.com::c1f09733-dc6e-49d5-ba84-87a925e77c00" providerId="AD" clId="Web-{8E71244A-2A17-B642-F074-828995C954BB}" dt="2021-10-21T20:03:34.808" v="26"/>
          <ac:picMkLst>
            <pc:docMk/>
            <pc:sldMk cId="1208785294" sldId="262"/>
            <ac:picMk id="4" creationId="{9D4D6B5D-7F13-407C-9028-41A08C4FF6EE}"/>
          </ac:picMkLst>
        </pc:picChg>
        <pc:picChg chg="del">
          <ac:chgData name="Anand, Madhumitha" userId="S::madhumitha.anand@sap.com::c1f09733-dc6e-49d5-ba84-87a925e77c00" providerId="AD" clId="Web-{8E71244A-2A17-B642-F074-828995C954BB}" dt="2021-10-21T19:57:23.020" v="1"/>
          <ac:picMkLst>
            <pc:docMk/>
            <pc:sldMk cId="1208785294" sldId="262"/>
            <ac:picMk id="5" creationId="{D5F78F45-8850-4574-ABDD-C44D7AF56E11}"/>
          </ac:picMkLst>
        </pc:picChg>
        <pc:picChg chg="add mod modCrop">
          <ac:chgData name="Anand, Madhumitha" userId="S::madhumitha.anand@sap.com::c1f09733-dc6e-49d5-ba84-87a925e77c00" providerId="AD" clId="Web-{8E71244A-2A17-B642-F074-828995C954BB}" dt="2021-10-21T20:05:55.967" v="37" actId="1076"/>
          <ac:picMkLst>
            <pc:docMk/>
            <pc:sldMk cId="1208785294" sldId="262"/>
            <ac:picMk id="14" creationId="{6351EBA8-5A49-4BFD-BAC7-429BA6EE4F8B}"/>
          </ac:picMkLst>
        </pc:picChg>
        <pc:picChg chg="add mod">
          <ac:chgData name="Anand, Madhumitha" userId="S::madhumitha.anand@sap.com::c1f09733-dc6e-49d5-ba84-87a925e77c00" providerId="AD" clId="Web-{8E71244A-2A17-B642-F074-828995C954BB}" dt="2021-10-21T20:07:02.515" v="41" actId="1076"/>
          <ac:picMkLst>
            <pc:docMk/>
            <pc:sldMk cId="1208785294" sldId="262"/>
            <ac:picMk id="15" creationId="{717B1B22-59F9-4662-B2AF-C8684CDACDEB}"/>
          </ac:picMkLst>
        </pc:picChg>
        <pc:picChg chg="add mod">
          <ac:chgData name="Anand, Madhumitha" userId="S::madhumitha.anand@sap.com::c1f09733-dc6e-49d5-ba84-87a925e77c00" providerId="AD" clId="Web-{8E71244A-2A17-B642-F074-828995C954BB}" dt="2021-10-21T20:08:58.220" v="44" actId="1076"/>
          <ac:picMkLst>
            <pc:docMk/>
            <pc:sldMk cId="1208785294" sldId="262"/>
            <ac:picMk id="16" creationId="{65DDE389-B4AF-4DD0-8F7A-148E6800DBA5}"/>
          </ac:picMkLst>
        </pc:picChg>
        <pc:picChg chg="add del mod">
          <ac:chgData name="Anand, Madhumitha" userId="S::madhumitha.anand@sap.com::c1f09733-dc6e-49d5-ba84-87a925e77c00" providerId="AD" clId="Web-{8E71244A-2A17-B642-F074-828995C954BB}" dt="2021-10-21T20:10:12.706" v="46"/>
          <ac:picMkLst>
            <pc:docMk/>
            <pc:sldMk cId="1208785294" sldId="262"/>
            <ac:picMk id="17" creationId="{5F9B901A-A0D3-4A5E-9A05-800B68DA52AB}"/>
          </ac:picMkLst>
        </pc:picChg>
        <pc:cxnChg chg="add mod">
          <ac:chgData name="Anand, Madhumitha" userId="S::madhumitha.anand@sap.com::c1f09733-dc6e-49d5-ba84-87a925e77c00" providerId="AD" clId="Web-{8E71244A-2A17-B642-F074-828995C954BB}" dt="2021-10-21T20:10:56.582" v="52" actId="1076"/>
          <ac:cxnSpMkLst>
            <pc:docMk/>
            <pc:sldMk cId="1208785294" sldId="262"/>
            <ac:cxnSpMk id="18" creationId="{7A1C4E7C-D098-4DB3-B558-1D2A9A520E11}"/>
          </ac:cxnSpMkLst>
        </pc:cxnChg>
        <pc:cxnChg chg="add mod">
          <ac:chgData name="Anand, Madhumitha" userId="S::madhumitha.anand@sap.com::c1f09733-dc6e-49d5-ba84-87a925e77c00" providerId="AD" clId="Web-{8E71244A-2A17-B642-F074-828995C954BB}" dt="2021-10-21T20:12:00.146" v="64" actId="1076"/>
          <ac:cxnSpMkLst>
            <pc:docMk/>
            <pc:sldMk cId="1208785294" sldId="262"/>
            <ac:cxnSpMk id="19" creationId="{04133C93-BD49-4F98-9738-BD70AAAB6823}"/>
          </ac:cxnSpMkLst>
        </pc:cxnChg>
        <pc:cxnChg chg="add mod">
          <ac:chgData name="Anand, Madhumitha" userId="S::madhumitha.anand@sap.com::c1f09733-dc6e-49d5-ba84-87a925e77c00" providerId="AD" clId="Web-{8E71244A-2A17-B642-F074-828995C954BB}" dt="2021-10-21T20:12:19.724" v="65" actId="1076"/>
          <ac:cxnSpMkLst>
            <pc:docMk/>
            <pc:sldMk cId="1208785294" sldId="262"/>
            <ac:cxnSpMk id="20" creationId="{CA76EF95-09A9-4FDC-AB9B-52A4DBAA2EFC}"/>
          </ac:cxnSpMkLst>
        </pc:cxnChg>
      </pc:sldChg>
    </pc:docChg>
  </pc:docChgLst>
  <pc:docChgLst>
    <pc:chgData name="Anand, Madhumitha" userId="c1f09733-dc6e-49d5-ba84-87a925e77c00" providerId="ADAL" clId="{9EDE7913-C15A-4FF4-99C9-75924E10B100}"/>
    <pc:docChg chg="custSel modSld">
      <pc:chgData name="Anand, Madhumitha" userId="c1f09733-dc6e-49d5-ba84-87a925e77c00" providerId="ADAL" clId="{9EDE7913-C15A-4FF4-99C9-75924E10B100}" dt="2021-10-22T06:19:59.133" v="19" actId="1076"/>
      <pc:docMkLst>
        <pc:docMk/>
      </pc:docMkLst>
      <pc:sldChg chg="addSp delSp modSp mod">
        <pc:chgData name="Anand, Madhumitha" userId="c1f09733-dc6e-49d5-ba84-87a925e77c00" providerId="ADAL" clId="{9EDE7913-C15A-4FF4-99C9-75924E10B100}" dt="2021-10-22T06:19:59.133" v="19" actId="1076"/>
        <pc:sldMkLst>
          <pc:docMk/>
          <pc:sldMk cId="2863107163" sldId="261"/>
        </pc:sldMkLst>
        <pc:picChg chg="mod">
          <ac:chgData name="Anand, Madhumitha" userId="c1f09733-dc6e-49d5-ba84-87a925e77c00" providerId="ADAL" clId="{9EDE7913-C15A-4FF4-99C9-75924E10B100}" dt="2021-10-22T06:18:59.519" v="7" actId="1076"/>
          <ac:picMkLst>
            <pc:docMk/>
            <pc:sldMk cId="2863107163" sldId="261"/>
            <ac:picMk id="6" creationId="{48040462-3A56-4670-B969-84DB97A3D3F2}"/>
          </ac:picMkLst>
        </pc:picChg>
        <pc:picChg chg="mod">
          <ac:chgData name="Anand, Madhumitha" userId="c1f09733-dc6e-49d5-ba84-87a925e77c00" providerId="ADAL" clId="{9EDE7913-C15A-4FF4-99C9-75924E10B100}" dt="2021-10-22T06:19:50.389" v="17" actId="1076"/>
          <ac:picMkLst>
            <pc:docMk/>
            <pc:sldMk cId="2863107163" sldId="261"/>
            <ac:picMk id="7" creationId="{D33BF835-0500-4FC0-AD4C-719C83F55ED4}"/>
          </ac:picMkLst>
        </pc:picChg>
        <pc:cxnChg chg="add mod">
          <ac:chgData name="Anand, Madhumitha" userId="c1f09733-dc6e-49d5-ba84-87a925e77c00" providerId="ADAL" clId="{9EDE7913-C15A-4FF4-99C9-75924E10B100}" dt="2021-10-22T06:19:40.006" v="15" actId="1076"/>
          <ac:cxnSpMkLst>
            <pc:docMk/>
            <pc:sldMk cId="2863107163" sldId="261"/>
            <ac:cxnSpMk id="4" creationId="{98FAAA61-E991-4215-A364-2EAFF6136C7B}"/>
          </ac:cxnSpMkLst>
        </pc:cxnChg>
        <pc:cxnChg chg="del">
          <ac:chgData name="Anand, Madhumitha" userId="c1f09733-dc6e-49d5-ba84-87a925e77c00" providerId="ADAL" clId="{9EDE7913-C15A-4FF4-99C9-75924E10B100}" dt="2021-10-22T06:18:45.364" v="3" actId="478"/>
          <ac:cxnSpMkLst>
            <pc:docMk/>
            <pc:sldMk cId="2863107163" sldId="261"/>
            <ac:cxnSpMk id="8" creationId="{C4804DAC-52BA-4271-8B45-1991FF3E32A2}"/>
          </ac:cxnSpMkLst>
        </pc:cxnChg>
        <pc:cxnChg chg="del">
          <ac:chgData name="Anand, Madhumitha" userId="c1f09733-dc6e-49d5-ba84-87a925e77c00" providerId="ADAL" clId="{9EDE7913-C15A-4FF4-99C9-75924E10B100}" dt="2021-10-22T06:19:14.827" v="10" actId="478"/>
          <ac:cxnSpMkLst>
            <pc:docMk/>
            <pc:sldMk cId="2863107163" sldId="261"/>
            <ac:cxnSpMk id="9" creationId="{B25E439B-5E91-47BB-A626-86570D17163C}"/>
          </ac:cxnSpMkLst>
        </pc:cxnChg>
        <pc:cxnChg chg="add mod">
          <ac:chgData name="Anand, Madhumitha" userId="c1f09733-dc6e-49d5-ba84-87a925e77c00" providerId="ADAL" clId="{9EDE7913-C15A-4FF4-99C9-75924E10B100}" dt="2021-10-22T06:19:47.774" v="16" actId="1076"/>
          <ac:cxnSpMkLst>
            <pc:docMk/>
            <pc:sldMk cId="2863107163" sldId="261"/>
            <ac:cxnSpMk id="16" creationId="{70A758E1-E845-47D9-90ED-3F9007D0869E}"/>
          </ac:cxnSpMkLst>
        </pc:cxnChg>
        <pc:cxnChg chg="add mod">
          <ac:chgData name="Anand, Madhumitha" userId="c1f09733-dc6e-49d5-ba84-87a925e77c00" providerId="ADAL" clId="{9EDE7913-C15A-4FF4-99C9-75924E10B100}" dt="2021-10-22T06:19:37.958" v="14" actId="1076"/>
          <ac:cxnSpMkLst>
            <pc:docMk/>
            <pc:sldMk cId="2863107163" sldId="261"/>
            <ac:cxnSpMk id="17" creationId="{C7201600-BC59-45F1-A6EA-4E0EA7089A04}"/>
          </ac:cxnSpMkLst>
        </pc:cxnChg>
        <pc:cxnChg chg="add mod">
          <ac:chgData name="Anand, Madhumitha" userId="c1f09733-dc6e-49d5-ba84-87a925e77c00" providerId="ADAL" clId="{9EDE7913-C15A-4FF4-99C9-75924E10B100}" dt="2021-10-22T06:19:59.133" v="19" actId="1076"/>
          <ac:cxnSpMkLst>
            <pc:docMk/>
            <pc:sldMk cId="2863107163" sldId="261"/>
            <ac:cxnSpMk id="18" creationId="{6DCE7375-D6E0-4678-BB30-280DA735DBBA}"/>
          </ac:cxnSpMkLst>
        </pc:cxnChg>
      </pc:sldChg>
    </pc:docChg>
  </pc:docChgLst>
  <pc:docChgLst>
    <pc:chgData name="Anand, Madhumitha" userId="c1f09733-dc6e-49d5-ba84-87a925e77c00" providerId="ADAL" clId="{D692F203-D598-4F74-8331-797A22367D7A}"/>
    <pc:docChg chg="modSld">
      <pc:chgData name="Anand, Madhumitha" userId="c1f09733-dc6e-49d5-ba84-87a925e77c00" providerId="ADAL" clId="{D692F203-D598-4F74-8331-797A22367D7A}" dt="2021-10-18T20:00:36.412" v="53" actId="20577"/>
      <pc:docMkLst>
        <pc:docMk/>
      </pc:docMkLst>
      <pc:sldChg chg="modSp mod">
        <pc:chgData name="Anand, Madhumitha" userId="c1f09733-dc6e-49d5-ba84-87a925e77c00" providerId="ADAL" clId="{D692F203-D598-4F74-8331-797A22367D7A}" dt="2021-10-18T20:00:36.412" v="53" actId="20577"/>
        <pc:sldMkLst>
          <pc:docMk/>
          <pc:sldMk cId="968430608" sldId="256"/>
        </pc:sldMkLst>
        <pc:spChg chg="mod">
          <ac:chgData name="Anand, Madhumitha" userId="c1f09733-dc6e-49d5-ba84-87a925e77c00" providerId="ADAL" clId="{D692F203-D598-4F74-8331-797A22367D7A}" dt="2021-10-18T20:00:36.412" v="53" actId="20577"/>
          <ac:spMkLst>
            <pc:docMk/>
            <pc:sldMk cId="968430608" sldId="256"/>
            <ac:spMk id="7" creationId="{BEDA9FD9-B039-43F6-898B-BC3F20CD29CF}"/>
          </ac:spMkLst>
        </pc:spChg>
      </pc:sldChg>
      <pc:sldChg chg="modSp mod">
        <pc:chgData name="Anand, Madhumitha" userId="c1f09733-dc6e-49d5-ba84-87a925e77c00" providerId="ADAL" clId="{D692F203-D598-4F74-8331-797A22367D7A}" dt="2021-10-18T19:59:45.799" v="49" actId="20577"/>
        <pc:sldMkLst>
          <pc:docMk/>
          <pc:sldMk cId="3210010594" sldId="258"/>
        </pc:sldMkLst>
        <pc:spChg chg="mod">
          <ac:chgData name="Anand, Madhumitha" userId="c1f09733-dc6e-49d5-ba84-87a925e77c00" providerId="ADAL" clId="{D692F203-D598-4F74-8331-797A22367D7A}" dt="2021-10-18T19:59:45.799" v="49" actId="20577"/>
          <ac:spMkLst>
            <pc:docMk/>
            <pc:sldMk cId="3210010594" sldId="258"/>
            <ac:spMk id="3" creationId="{72DB354B-C374-4BA2-BBFB-E92F22A84F94}"/>
          </ac:spMkLst>
        </pc:spChg>
      </pc:sldChg>
    </pc:docChg>
  </pc:docChgLst>
  <pc:docChgLst>
    <pc:chgData name="Anand, Madhumitha" userId="S::madhumitha.anand@sap.com::c1f09733-dc6e-49d5-ba84-87a925e77c00" providerId="AD" clId="Web-{99F61849-B392-6462-794A-C030C79A4E27}"/>
    <pc:docChg chg="addSld modSld">
      <pc:chgData name="Anand, Madhumitha" userId="S::madhumitha.anand@sap.com::c1f09733-dc6e-49d5-ba84-87a925e77c00" providerId="AD" clId="Web-{99F61849-B392-6462-794A-C030C79A4E27}" dt="2021-10-21T17:00:33.967" v="95" actId="1076"/>
      <pc:docMkLst>
        <pc:docMk/>
      </pc:docMkLst>
      <pc:sldChg chg="modSp">
        <pc:chgData name="Anand, Madhumitha" userId="S::madhumitha.anand@sap.com::c1f09733-dc6e-49d5-ba84-87a925e77c00" providerId="AD" clId="Web-{99F61849-B392-6462-794A-C030C79A4E27}" dt="2021-10-21T16:54:51.710" v="32" actId="20577"/>
        <pc:sldMkLst>
          <pc:docMk/>
          <pc:sldMk cId="112368475" sldId="260"/>
        </pc:sldMkLst>
        <pc:spChg chg="mod">
          <ac:chgData name="Anand, Madhumitha" userId="S::madhumitha.anand@sap.com::c1f09733-dc6e-49d5-ba84-87a925e77c00" providerId="AD" clId="Web-{99F61849-B392-6462-794A-C030C79A4E27}" dt="2021-10-21T16:54:51.710" v="32" actId="20577"/>
          <ac:spMkLst>
            <pc:docMk/>
            <pc:sldMk cId="112368475" sldId="260"/>
            <ac:spMk id="4" creationId="{1A37F1C4-E46D-440D-B4AE-1E7386D0A278}"/>
          </ac:spMkLst>
        </pc:spChg>
      </pc:sldChg>
      <pc:sldChg chg="addSp delSp modSp new mod modClrScheme chgLayout">
        <pc:chgData name="Anand, Madhumitha" userId="S::madhumitha.anand@sap.com::c1f09733-dc6e-49d5-ba84-87a925e77c00" providerId="AD" clId="Web-{99F61849-B392-6462-794A-C030C79A4E27}" dt="2021-10-21T17:00:33.967" v="95" actId="1076"/>
        <pc:sldMkLst>
          <pc:docMk/>
          <pc:sldMk cId="2863107163" sldId="261"/>
        </pc:sldMkLst>
        <pc:spChg chg="mod ord">
          <ac:chgData name="Anand, Madhumitha" userId="S::madhumitha.anand@sap.com::c1f09733-dc6e-49d5-ba84-87a925e77c00" providerId="AD" clId="Web-{99F61849-B392-6462-794A-C030C79A4E27}" dt="2021-10-21T16:55:12.226" v="35" actId="20577"/>
          <ac:spMkLst>
            <pc:docMk/>
            <pc:sldMk cId="2863107163" sldId="261"/>
            <ac:spMk id="2" creationId="{E2E4963C-2237-419E-BB94-E9538B3C8A8D}"/>
          </ac:spMkLst>
        </pc:spChg>
        <pc:spChg chg="del">
          <ac:chgData name="Anand, Madhumitha" userId="S::madhumitha.anand@sap.com::c1f09733-dc6e-49d5-ba84-87a925e77c00" providerId="AD" clId="Web-{99F61849-B392-6462-794A-C030C79A4E27}" dt="2021-10-21T16:44:16.088" v="1"/>
          <ac:spMkLst>
            <pc:docMk/>
            <pc:sldMk cId="2863107163" sldId="261"/>
            <ac:spMk id="3" creationId="{0B4C1E48-13C3-4C81-A602-B0ACC1392C0B}"/>
          </ac:spMkLst>
        </pc:spChg>
        <pc:spChg chg="add mod">
          <ac:chgData name="Anand, Madhumitha" userId="S::madhumitha.anand@sap.com::c1f09733-dc6e-49d5-ba84-87a925e77c00" providerId="AD" clId="Web-{99F61849-B392-6462-794A-C030C79A4E27}" dt="2021-10-21T17:00:29.279" v="92" actId="20577"/>
          <ac:spMkLst>
            <pc:docMk/>
            <pc:sldMk cId="2863107163" sldId="261"/>
            <ac:spMk id="10" creationId="{AD7F7C5C-9CB8-4307-AC59-682213F2E91A}"/>
          </ac:spMkLst>
        </pc:spChg>
        <pc:spChg chg="add mod">
          <ac:chgData name="Anand, Madhumitha" userId="S::madhumitha.anand@sap.com::c1f09733-dc6e-49d5-ba84-87a925e77c00" providerId="AD" clId="Web-{99F61849-B392-6462-794A-C030C79A4E27}" dt="2021-10-21T17:00:33.967" v="95" actId="1076"/>
          <ac:spMkLst>
            <pc:docMk/>
            <pc:sldMk cId="2863107163" sldId="261"/>
            <ac:spMk id="11" creationId="{87591BCE-7E09-4625-9854-9C96F567F544}"/>
          </ac:spMkLst>
        </pc:spChg>
        <pc:spChg chg="add mod">
          <ac:chgData name="Anand, Madhumitha" userId="S::madhumitha.anand@sap.com::c1f09733-dc6e-49d5-ba84-87a925e77c00" providerId="AD" clId="Web-{99F61849-B392-6462-794A-C030C79A4E27}" dt="2021-10-21T17:00:24.732" v="91" actId="1076"/>
          <ac:spMkLst>
            <pc:docMk/>
            <pc:sldMk cId="2863107163" sldId="261"/>
            <ac:spMk id="12" creationId="{D3F1A4F4-7800-413E-9EC0-B80DE6C0834F}"/>
          </ac:spMkLst>
        </pc:spChg>
        <pc:picChg chg="add del mod">
          <ac:chgData name="Anand, Madhumitha" userId="S::madhumitha.anand@sap.com::c1f09733-dc6e-49d5-ba84-87a925e77c00" providerId="AD" clId="Web-{99F61849-B392-6462-794A-C030C79A4E27}" dt="2021-10-21T16:52:40.692" v="7"/>
          <ac:picMkLst>
            <pc:docMk/>
            <pc:sldMk cId="2863107163" sldId="261"/>
            <ac:picMk id="4" creationId="{59F3A16F-AE92-45F6-8049-24F4B7C10857}"/>
          </ac:picMkLst>
        </pc:picChg>
        <pc:picChg chg="add mod">
          <ac:chgData name="Anand, Madhumitha" userId="S::madhumitha.anand@sap.com::c1f09733-dc6e-49d5-ba84-87a925e77c00" providerId="AD" clId="Web-{99F61849-B392-6462-794A-C030C79A4E27}" dt="2021-10-21T16:56:21.899" v="47" actId="1076"/>
          <ac:picMkLst>
            <pc:docMk/>
            <pc:sldMk cId="2863107163" sldId="261"/>
            <ac:picMk id="5" creationId="{D5F78F45-8850-4574-ABDD-C44D7AF56E11}"/>
          </ac:picMkLst>
        </pc:picChg>
        <pc:picChg chg="add mod">
          <ac:chgData name="Anand, Madhumitha" userId="S::madhumitha.anand@sap.com::c1f09733-dc6e-49d5-ba84-87a925e77c00" providerId="AD" clId="Web-{99F61849-B392-6462-794A-C030C79A4E27}" dt="2021-10-21T16:56:26.227" v="49" actId="1076"/>
          <ac:picMkLst>
            <pc:docMk/>
            <pc:sldMk cId="2863107163" sldId="261"/>
            <ac:picMk id="6" creationId="{48040462-3A56-4670-B969-84DB97A3D3F2}"/>
          </ac:picMkLst>
        </pc:picChg>
        <pc:picChg chg="add mod">
          <ac:chgData name="Anand, Madhumitha" userId="S::madhumitha.anand@sap.com::c1f09733-dc6e-49d5-ba84-87a925e77c00" providerId="AD" clId="Web-{99F61849-B392-6462-794A-C030C79A4E27}" dt="2021-10-21T16:59:48.497" v="78" actId="1076"/>
          <ac:picMkLst>
            <pc:docMk/>
            <pc:sldMk cId="2863107163" sldId="261"/>
            <ac:picMk id="7" creationId="{D33BF835-0500-4FC0-AD4C-719C83F55ED4}"/>
          </ac:picMkLst>
        </pc:picChg>
        <pc:cxnChg chg="add mod">
          <ac:chgData name="Anand, Madhumitha" userId="S::madhumitha.anand@sap.com::c1f09733-dc6e-49d5-ba84-87a925e77c00" providerId="AD" clId="Web-{99F61849-B392-6462-794A-C030C79A4E27}" dt="2021-10-21T16:56:24.868" v="48" actId="1076"/>
          <ac:cxnSpMkLst>
            <pc:docMk/>
            <pc:sldMk cId="2863107163" sldId="261"/>
            <ac:cxnSpMk id="8" creationId="{C4804DAC-52BA-4271-8B45-1991FF3E32A2}"/>
          </ac:cxnSpMkLst>
        </pc:cxnChg>
        <pc:cxnChg chg="add mod">
          <ac:chgData name="Anand, Madhumitha" userId="S::madhumitha.anand@sap.com::c1f09733-dc6e-49d5-ba84-87a925e77c00" providerId="AD" clId="Web-{99F61849-B392-6462-794A-C030C79A4E27}" dt="2021-10-21T16:56:32.712" v="50" actId="1076"/>
          <ac:cxnSpMkLst>
            <pc:docMk/>
            <pc:sldMk cId="2863107163" sldId="261"/>
            <ac:cxnSpMk id="9" creationId="{B25E439B-5E91-47BB-A626-86570D1716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2099167" y="2427167"/>
            <a:ext cx="799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341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8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6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14EE-D751-42F1-BFEF-34C13051F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5BE7-11E4-4CFE-A125-91F2E785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15CD-B1A9-49FA-ADF1-2499EDE6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21BA-1B64-494A-B179-84BF0922C003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E12FC-0BEB-4BCB-8BE6-69BBC031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0E98-B2D0-4AEC-A9E8-DFC2035C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0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85BF-8877-4281-B07A-9D63BB27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59A5-92F7-4AD0-9576-ACCF5BE2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C98FA-E9BD-41F8-8151-BDB6D37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21BA-1B64-494A-B179-84BF0922C003}" type="datetimeFigureOut">
              <a:rPr lang="en-IN" smtClean="0"/>
              <a:t>15-12-2021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6FE3-F89F-4653-B5C4-DD097E16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09D7C-DDC1-459A-BEB2-3E4246BC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37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54" y="4623692"/>
            <a:ext cx="1405932" cy="2231581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4" name="Google Shape;214;p3"/>
          <p:cNvGrpSpPr/>
          <p:nvPr/>
        </p:nvGrpSpPr>
        <p:grpSpPr>
          <a:xfrm>
            <a:off x="8928062" y="-2"/>
            <a:ext cx="2584191" cy="1702667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9837597" y="4982930"/>
            <a:ext cx="1379155" cy="1638044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10908542" y="2247089"/>
            <a:ext cx="1283181" cy="1720563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207469" y="136072"/>
            <a:ext cx="1861143" cy="1588931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55" y="2981274"/>
            <a:ext cx="1140413" cy="1392543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6532295" y="75823"/>
            <a:ext cx="1376901" cy="1155989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993542" y="4315755"/>
            <a:ext cx="5056700" cy="253951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2077167" y="1882525"/>
            <a:ext cx="8037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2077167" y="3329551"/>
            <a:ext cx="8037600" cy="1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3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2443200" y="2653800"/>
            <a:ext cx="73056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 algn="ctr" rtl="0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 i="1">
                <a:solidFill>
                  <a:schemeClr val="accent1"/>
                </a:solidFill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 i="1">
                <a:solidFill>
                  <a:schemeClr val="accent1"/>
                </a:solidFill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 i="1">
                <a:solidFill>
                  <a:schemeClr val="accent1"/>
                </a:solidFill>
              </a:defRPr>
            </a:lvl3pPr>
            <a:lvl4pPr marL="2438339" lvl="3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667" i="1">
                <a:solidFill>
                  <a:schemeClr val="accent1"/>
                </a:solidFill>
              </a:defRPr>
            </a:lvl4pPr>
            <a:lvl5pPr marL="3047924" lvl="4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667" i="1">
                <a:solidFill>
                  <a:schemeClr val="accent1"/>
                </a:solidFill>
              </a:defRPr>
            </a:lvl5pPr>
            <a:lvl6pPr marL="3657509" lvl="5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667" i="1">
                <a:solidFill>
                  <a:schemeClr val="accent1"/>
                </a:solidFill>
              </a:defRPr>
            </a:lvl6pPr>
            <a:lvl7pPr marL="4267093" lvl="6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667" i="1">
                <a:solidFill>
                  <a:schemeClr val="accent1"/>
                </a:solidFill>
              </a:defRPr>
            </a:lvl7pPr>
            <a:lvl8pPr marL="4876678" lvl="7" indent="-47412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667" i="1">
                <a:solidFill>
                  <a:schemeClr val="accent1"/>
                </a:solidFill>
              </a:defRPr>
            </a:lvl8pPr>
            <a:lvl9pPr marL="5486263" lvl="8" indent="-47412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667" i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  <p:grpSp>
        <p:nvGrpSpPr>
          <p:cNvPr id="483" name="Google Shape;483;p4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9153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509000" y="1750400"/>
            <a:ext cx="9174000" cy="4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✖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2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508967" y="1773151"/>
            <a:ext cx="4452800" cy="4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6230071" y="1773151"/>
            <a:ext cx="4452800" cy="4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0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130306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452213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7741207" y="1705425"/>
            <a:ext cx="3062000" cy="4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✖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3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2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9" name="Google Shape;1549;p9"/>
          <p:cNvSpPr txBox="1">
            <a:spLocks noGrp="1"/>
          </p:cNvSpPr>
          <p:nvPr>
            <p:ph type="body" idx="1"/>
          </p:nvPr>
        </p:nvSpPr>
        <p:spPr>
          <a:xfrm>
            <a:off x="609600" y="5447700"/>
            <a:ext cx="10972800" cy="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2400"/>
              <a:buFont typeface="Amatic SC"/>
              <a:buNone/>
              <a:defRPr sz="32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50" name="Google Shape;1550;p9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1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96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9000" y="983100"/>
            <a:ext cx="9174000" cy="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9000" y="1902800"/>
            <a:ext cx="9174000" cy="4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82459D70-3ABC-4B34-A2EB-1077B861B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8542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FAB345-76BF-4C6A-905B-6469D49C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367" y="2019588"/>
            <a:ext cx="7305600" cy="1357761"/>
          </a:xfrm>
        </p:spPr>
        <p:txBody>
          <a:bodyPr/>
          <a:lstStyle/>
          <a:p>
            <a:pPr marL="135464" indent="0">
              <a:buNone/>
            </a:pPr>
            <a:r>
              <a:rPr lang="en-US" sz="4000"/>
              <a:t>Cross Platform Application Development</a:t>
            </a:r>
            <a:endParaRPr lang="en-GB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A9FD9-B039-43F6-898B-BC3F20CD29CF}"/>
              </a:ext>
            </a:extLst>
          </p:cNvPr>
          <p:cNvSpPr txBox="1"/>
          <p:nvPr/>
        </p:nvSpPr>
        <p:spPr>
          <a:xfrm>
            <a:off x="2433368" y="3539613"/>
            <a:ext cx="730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</a:p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Anvitha Bhat [2020SP93093]</a:t>
            </a:r>
          </a:p>
          <a:p>
            <a:pPr algn="ctr"/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Damini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Niranjan [2020SP93009]</a:t>
            </a:r>
          </a:p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Keerthana B [2020SP93031]</a:t>
            </a:r>
          </a:p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Madhumitha A [2020SP93006]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3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10CA-CE85-4BC6-B3ED-741C640B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About the Application</a:t>
            </a:r>
            <a:endParaRPr lang="en-GB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9F1A-C30E-467E-A567-B739E1889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507365"/>
            <a:r>
              <a:rPr lang="en-US" dirty="0">
                <a:latin typeface="Times New Roman"/>
                <a:cs typeface="Times New Roman"/>
              </a:rPr>
              <a:t>An application where a user can blog and share their views about a topic.</a:t>
            </a:r>
          </a:p>
          <a:p>
            <a:pPr marL="608965" indent="-50736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offered in this application are:</a:t>
            </a:r>
          </a:p>
          <a:p>
            <a:pPr marL="1218565" lvl="1" indent="-50736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 with social login/s (Google)</a:t>
            </a:r>
          </a:p>
          <a:p>
            <a:pPr marL="1218565" lvl="1" indent="-50736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tab: Provides an overview of the recent blog posts</a:t>
            </a:r>
          </a:p>
          <a:p>
            <a:pPr marL="1218565" lvl="1" indent="-50736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blog: Allows user to create a new blog post and publish it</a:t>
            </a:r>
          </a:p>
          <a:p>
            <a:pPr marL="1218565" lvl="1" indent="-50736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Categories: Filters the blogs based on categories for easy access</a:t>
            </a:r>
          </a:p>
          <a:p>
            <a:pPr marL="1218565" lvl="1" indent="-50736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profile: Displays user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99615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37F1C4-E46D-440D-B4AE-1E7386D0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</p:spPr>
        <p:txBody>
          <a:bodyPr/>
          <a:lstStyle/>
          <a:p>
            <a:r>
              <a:rPr lang="en-US" sz="4400"/>
              <a:t>Design Overview</a:t>
            </a:r>
            <a:endParaRPr lang="en-GB" sz="4400"/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5ABFDCC7-FB6A-4D1C-92D5-DCFACFCE9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082" y="2313033"/>
            <a:ext cx="914400" cy="914400"/>
          </a:xfrm>
          <a:prstGeom prst="rect">
            <a:avLst/>
          </a:prstGeom>
        </p:spPr>
      </p:pic>
      <p:pic>
        <p:nvPicPr>
          <p:cNvPr id="8" name="Graphic 7" descr="Touch Screen with solid fill">
            <a:extLst>
              <a:ext uri="{FF2B5EF4-FFF2-40B4-BE49-F238E27FC236}">
                <a16:creationId xmlns:a16="http://schemas.microsoft.com/office/drawing/2014/main" id="{EF96171E-70AD-47C7-8164-F834B0AE7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6475" y="2640014"/>
            <a:ext cx="494013" cy="494013"/>
          </a:xfrm>
          <a:prstGeom prst="rect">
            <a:avLst/>
          </a:prstGeom>
        </p:spPr>
      </p:pic>
      <p:pic>
        <p:nvPicPr>
          <p:cNvPr id="1028" name="Picture 4" descr="Perfekt unperfekt: Was stimmt nicht mit dem Google-Logo ...">
            <a:extLst>
              <a:ext uri="{FF2B5EF4-FFF2-40B4-BE49-F238E27FC236}">
                <a16:creationId xmlns:a16="http://schemas.microsoft.com/office/drawing/2014/main" id="{19CBC0A3-E942-4899-8DBB-3BDBFA20D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9" r="12326"/>
          <a:stretch/>
        </p:blipFill>
        <p:spPr bwMode="auto">
          <a:xfrm>
            <a:off x="1803581" y="3461008"/>
            <a:ext cx="471786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FE08F8-85C2-42D3-BEDB-E634814A05E0}"/>
              </a:ext>
            </a:extLst>
          </p:cNvPr>
          <p:cNvSpPr txBox="1"/>
          <p:nvPr/>
        </p:nvSpPr>
        <p:spPr>
          <a:xfrm>
            <a:off x="1350262" y="4293796"/>
            <a:ext cx="1573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Sign in</a:t>
            </a:r>
          </a:p>
          <a:p>
            <a:pPr algn="ctr"/>
            <a:r>
              <a:rPr lang="en-US"/>
              <a:t>with optional social login/s</a:t>
            </a:r>
            <a:endParaRPr lang="en-GB"/>
          </a:p>
        </p:txBody>
      </p:sp>
      <p:pic>
        <p:nvPicPr>
          <p:cNvPr id="1032" name="Picture 8" descr="Cell phone clipart outline pictures on Cliparts Pub 2020! 🔝">
            <a:extLst>
              <a:ext uri="{FF2B5EF4-FFF2-40B4-BE49-F238E27FC236}">
                <a16:creationId xmlns:a16="http://schemas.microsoft.com/office/drawing/2014/main" id="{9B3FA4FE-BEAE-4B82-A1ED-1CFC7A6E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873" b="95704" l="9916" r="89241">
                        <a14:foregroundMark x1="54641" y1="83162" x2="54641" y2="83162"/>
                        <a14:foregroundMark x1="51266" y1="85911" x2="51266" y2="85911"/>
                        <a14:foregroundMark x1="24684" y1="73883" x2="24684" y2="73883"/>
                        <a14:foregroundMark x1="51055" y1="11856" x2="51055" y2="11856"/>
                        <a14:foregroundMark x1="51688" y1="7904" x2="51688" y2="7904"/>
                        <a14:foregroundMark x1="44093" y1="12199" x2="44093" y2="12199"/>
                        <a14:foregroundMark x1="25738" y1="7732" x2="25738" y2="7732"/>
                        <a14:foregroundMark x1="22996" y1="6873" x2="22996" y2="6873"/>
                        <a14:foregroundMark x1="22785" y1="92268" x2="22785" y2="92268"/>
                        <a14:foregroundMark x1="31646" y1="95704" x2="31646" y2="95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33" y="2011526"/>
            <a:ext cx="1828403" cy="224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ell phone clipart outline pictures on Cliparts Pub 2020! 🔝">
            <a:extLst>
              <a:ext uri="{FF2B5EF4-FFF2-40B4-BE49-F238E27FC236}">
                <a16:creationId xmlns:a16="http://schemas.microsoft.com/office/drawing/2014/main" id="{59E60C5B-4C4E-4B24-AB96-EA289F465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873" b="95704" l="9916" r="89241">
                        <a14:foregroundMark x1="54641" y1="83162" x2="54641" y2="83162"/>
                        <a14:foregroundMark x1="51266" y1="85911" x2="51266" y2="85911"/>
                        <a14:foregroundMark x1="24684" y1="73883" x2="24684" y2="73883"/>
                        <a14:foregroundMark x1="51055" y1="11856" x2="51055" y2="11856"/>
                        <a14:foregroundMark x1="51688" y1="7904" x2="51688" y2="7904"/>
                        <a14:foregroundMark x1="44093" y1="12199" x2="44093" y2="12199"/>
                        <a14:foregroundMark x1="25738" y1="7732" x2="25738" y2="7732"/>
                        <a14:foregroundMark x1="22996" y1="6873" x2="22996" y2="6873"/>
                        <a14:foregroundMark x1="22785" y1="92268" x2="22785" y2="92268"/>
                        <a14:foregroundMark x1="31646" y1="95704" x2="31646" y2="95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13" y="2011526"/>
            <a:ext cx="1828403" cy="224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ell phone clipart outline pictures on Cliparts Pub 2020! 🔝">
            <a:extLst>
              <a:ext uri="{FF2B5EF4-FFF2-40B4-BE49-F238E27FC236}">
                <a16:creationId xmlns:a16="http://schemas.microsoft.com/office/drawing/2014/main" id="{D2E26980-E078-4A84-9F5E-600AFE73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873" b="95704" l="9916" r="89241">
                        <a14:foregroundMark x1="54641" y1="83162" x2="54641" y2="83162"/>
                        <a14:foregroundMark x1="51266" y1="85911" x2="51266" y2="85911"/>
                        <a14:foregroundMark x1="24684" y1="73883" x2="24684" y2="73883"/>
                        <a14:foregroundMark x1="51055" y1="11856" x2="51055" y2="11856"/>
                        <a14:foregroundMark x1="51688" y1="7904" x2="51688" y2="7904"/>
                        <a14:foregroundMark x1="44093" y1="12199" x2="44093" y2="12199"/>
                        <a14:foregroundMark x1="25738" y1="7732" x2="25738" y2="7732"/>
                        <a14:foregroundMark x1="22996" y1="6873" x2="22996" y2="6873"/>
                        <a14:foregroundMark x1="22785" y1="92268" x2="22785" y2="92268"/>
                        <a14:foregroundMark x1="31646" y1="95704" x2="31646" y2="95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693" y="2011525"/>
            <a:ext cx="1828403" cy="224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31379B-9380-424E-88C5-F9CF408B3382}"/>
              </a:ext>
            </a:extLst>
          </p:cNvPr>
          <p:cNvSpPr txBox="1"/>
          <p:nvPr/>
        </p:nvSpPr>
        <p:spPr>
          <a:xfrm>
            <a:off x="3786359" y="4293796"/>
            <a:ext cx="1691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Home page</a:t>
            </a:r>
          </a:p>
          <a:p>
            <a:pPr algn="ctr"/>
            <a:r>
              <a:rPr lang="en-US"/>
              <a:t>with tab to access categories</a:t>
            </a:r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320F96-005B-4BA9-8336-4A0729FEB791}"/>
              </a:ext>
            </a:extLst>
          </p:cNvPr>
          <p:cNvSpPr txBox="1"/>
          <p:nvPr/>
        </p:nvSpPr>
        <p:spPr>
          <a:xfrm>
            <a:off x="6222455" y="4506263"/>
            <a:ext cx="1573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Blog editor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FE9515-B223-4DC0-9BB1-094E0ED5C3B6}"/>
              </a:ext>
            </a:extLst>
          </p:cNvPr>
          <p:cNvSpPr txBox="1"/>
          <p:nvPr/>
        </p:nvSpPr>
        <p:spPr>
          <a:xfrm>
            <a:off x="8599935" y="4398541"/>
            <a:ext cx="157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 user profile</a:t>
            </a:r>
            <a:endParaRPr lang="en-GB"/>
          </a:p>
        </p:txBody>
      </p:sp>
      <p:pic>
        <p:nvPicPr>
          <p:cNvPr id="11" name="Graphic 10" descr="Hamburger Menu Icon with solid fill">
            <a:extLst>
              <a:ext uri="{FF2B5EF4-FFF2-40B4-BE49-F238E27FC236}">
                <a16:creationId xmlns:a16="http://schemas.microsoft.com/office/drawing/2014/main" id="{452ABEAA-0532-41C6-8026-947557F86B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75315" y="3382356"/>
            <a:ext cx="313200" cy="313200"/>
          </a:xfrm>
          <a:prstGeom prst="rect">
            <a:avLst/>
          </a:prstGeom>
        </p:spPr>
      </p:pic>
      <p:pic>
        <p:nvPicPr>
          <p:cNvPr id="13" name="Graphic 12" descr="Home with solid fill">
            <a:extLst>
              <a:ext uri="{FF2B5EF4-FFF2-40B4-BE49-F238E27FC236}">
                <a16:creationId xmlns:a16="http://schemas.microsoft.com/office/drawing/2014/main" id="{94A74F37-466C-4AFB-AE83-ECEFAE289C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75352" y="2664913"/>
            <a:ext cx="313163" cy="313163"/>
          </a:xfrm>
          <a:prstGeom prst="rect">
            <a:avLst/>
          </a:prstGeom>
        </p:spPr>
      </p:pic>
      <p:pic>
        <p:nvPicPr>
          <p:cNvPr id="20" name="Graphic 19" descr="Pen with solid fill">
            <a:extLst>
              <a:ext uri="{FF2B5EF4-FFF2-40B4-BE49-F238E27FC236}">
                <a16:creationId xmlns:a16="http://schemas.microsoft.com/office/drawing/2014/main" id="{E1FE7F89-6752-4608-9796-8FC52F510D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2815" y="3027866"/>
            <a:ext cx="313200" cy="313200"/>
          </a:xfrm>
          <a:prstGeom prst="rect">
            <a:avLst/>
          </a:prstGeom>
        </p:spPr>
      </p:pic>
      <p:pic>
        <p:nvPicPr>
          <p:cNvPr id="22" name="Graphic 21" descr="Target Audience with solid fill">
            <a:extLst>
              <a:ext uri="{FF2B5EF4-FFF2-40B4-BE49-F238E27FC236}">
                <a16:creationId xmlns:a16="http://schemas.microsoft.com/office/drawing/2014/main" id="{CD7C72CE-5544-47D2-89D1-E0EE141559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30293" y="3027866"/>
            <a:ext cx="313200" cy="31320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3AE8C343-7FCF-4F11-BF72-83788197C43E}"/>
              </a:ext>
            </a:extLst>
          </p:cNvPr>
          <p:cNvSpPr/>
          <p:nvPr/>
        </p:nvSpPr>
        <p:spPr>
          <a:xfrm>
            <a:off x="3164607" y="3218685"/>
            <a:ext cx="653545" cy="248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F7A0BC9A-1E2D-483C-A494-F2B1A0C00E18}"/>
              </a:ext>
            </a:extLst>
          </p:cNvPr>
          <p:cNvSpPr/>
          <p:nvPr/>
        </p:nvSpPr>
        <p:spPr>
          <a:xfrm>
            <a:off x="5496214" y="3216866"/>
            <a:ext cx="655200" cy="248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0EA20C33-280C-48A4-B49A-0F16D1106E8B}"/>
              </a:ext>
            </a:extLst>
          </p:cNvPr>
          <p:cNvSpPr/>
          <p:nvPr/>
        </p:nvSpPr>
        <p:spPr>
          <a:xfrm>
            <a:off x="7868693" y="3216866"/>
            <a:ext cx="655200" cy="248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963C-2237-419E-BB94-E9538B3C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Architecture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F78F45-8850-4574-ABDD-C44D7AF5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46" y="2508728"/>
            <a:ext cx="1155554" cy="1722329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8040462-3A56-4670-B969-84DB97A3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48" y="2696950"/>
            <a:ext cx="2743200" cy="1345883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D33BF835-0500-4FC0-AD4C-719C83F5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696" y="2666618"/>
            <a:ext cx="2743200" cy="14065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7F7C5C-9CB8-4307-AC59-682213F2E91A}"/>
              </a:ext>
            </a:extLst>
          </p:cNvPr>
          <p:cNvSpPr txBox="1"/>
          <p:nvPr/>
        </p:nvSpPr>
        <p:spPr>
          <a:xfrm>
            <a:off x="4495800" y="4114800"/>
            <a:ext cx="28765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Cross-Platform development tool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91BCE-7E09-4625-9854-9C96F567F544}"/>
              </a:ext>
            </a:extLst>
          </p:cNvPr>
          <p:cNvSpPr txBox="1"/>
          <p:nvPr/>
        </p:nvSpPr>
        <p:spPr>
          <a:xfrm>
            <a:off x="8058150" y="41148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Backend-as-a-Service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F1A4F4-7800-413E-9EC0-B80DE6C0834F}"/>
              </a:ext>
            </a:extLst>
          </p:cNvPr>
          <p:cNvSpPr txBox="1"/>
          <p:nvPr/>
        </p:nvSpPr>
        <p:spPr>
          <a:xfrm>
            <a:off x="1676400" y="42672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Blog App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FAAA61-E991-4215-A364-2EAFF6136C7B}"/>
              </a:ext>
            </a:extLst>
          </p:cNvPr>
          <p:cNvCxnSpPr>
            <a:cxnSpLocks/>
          </p:cNvCxnSpPr>
          <p:nvPr/>
        </p:nvCxnSpPr>
        <p:spPr>
          <a:xfrm flipH="1">
            <a:off x="3594352" y="3436311"/>
            <a:ext cx="8673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A758E1-E845-47D9-90ED-3F9007D0869E}"/>
              </a:ext>
            </a:extLst>
          </p:cNvPr>
          <p:cNvCxnSpPr>
            <a:cxnSpLocks/>
          </p:cNvCxnSpPr>
          <p:nvPr/>
        </p:nvCxnSpPr>
        <p:spPr>
          <a:xfrm flipH="1">
            <a:off x="7238348" y="3436311"/>
            <a:ext cx="8673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201600-BC59-45F1-A6EA-4E0EA7089A04}"/>
              </a:ext>
            </a:extLst>
          </p:cNvPr>
          <p:cNvCxnSpPr>
            <a:cxnSpLocks/>
          </p:cNvCxnSpPr>
          <p:nvPr/>
        </p:nvCxnSpPr>
        <p:spPr>
          <a:xfrm>
            <a:off x="3627800" y="3214966"/>
            <a:ext cx="8673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CE7375-D6E0-4678-BB30-280DA735DBBA}"/>
              </a:ext>
            </a:extLst>
          </p:cNvPr>
          <p:cNvCxnSpPr>
            <a:cxnSpLocks/>
          </p:cNvCxnSpPr>
          <p:nvPr/>
        </p:nvCxnSpPr>
        <p:spPr>
          <a:xfrm>
            <a:off x="7238348" y="3214965"/>
            <a:ext cx="8673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0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9F0D-B939-4253-8DC0-936256C0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Amatic SC" panose="00000500000000000000" pitchFamily="2" charset="-79"/>
                <a:cs typeface="Amatic SC" panose="00000500000000000000" pitchFamily="2" charset="-79"/>
              </a:rPr>
              <a:t>Technology Stack</a:t>
            </a:r>
            <a:endParaRPr lang="en-GB" sz="440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354B-C374-4BA2-BBFB-E92F22A84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3975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Front-end tool/s:</a:t>
            </a:r>
          </a:p>
          <a:p>
            <a:pPr marL="895350" lvl="1" indent="-26670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Flutter Dart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indent="-806450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53975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Back-end tool/s:</a:t>
            </a:r>
          </a:p>
          <a:p>
            <a:pPr marL="895350" lvl="1" indent="-26670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  <a:p>
            <a:pPr marL="628650" lvl="1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53975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Source-code Management:</a:t>
            </a:r>
          </a:p>
          <a:p>
            <a:pPr marL="895350" lvl="1" indent="-266700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lvl="1" indent="-266700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lvl="1" indent="-266700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1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BB5A6A-4C51-4E9F-A2F7-25935FE95829}"/>
              </a:ext>
            </a:extLst>
          </p:cNvPr>
          <p:cNvSpPr txBox="1"/>
          <p:nvPr/>
        </p:nvSpPr>
        <p:spPr>
          <a:xfrm>
            <a:off x="3770671" y="2367171"/>
            <a:ext cx="46506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>
                <a:solidFill>
                  <a:schemeClr val="accent1"/>
                </a:solidFill>
                <a:latin typeface="Merriweather" panose="020B0604020202020204" pitchFamily="2" charset="0"/>
              </a:rPr>
              <a:t>Thank You!</a:t>
            </a:r>
            <a:endParaRPr lang="en-GB" sz="6600" i="1">
              <a:solidFill>
                <a:schemeClr val="accent1"/>
              </a:solidFill>
              <a:latin typeface="Merriweather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228725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Nathaniel · SlidesCarnival</Template>
  <TotalTime>49</TotalTime>
  <Words>155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Amatic SC</vt:lpstr>
      <vt:lpstr>Arial</vt:lpstr>
      <vt:lpstr>Merriweather</vt:lpstr>
      <vt:lpstr>Times New Roman</vt:lpstr>
      <vt:lpstr>Nathaniel template</vt:lpstr>
      <vt:lpstr>PowerPoint Presentation</vt:lpstr>
      <vt:lpstr>About the Application</vt:lpstr>
      <vt:lpstr>Design Overview</vt:lpstr>
      <vt:lpstr>Architecture</vt:lpstr>
      <vt:lpstr>Technology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B, Keerthana</dc:creator>
  <cp:lastModifiedBy>Anand, Madhumitha</cp:lastModifiedBy>
  <cp:revision>4</cp:revision>
  <dcterms:created xsi:type="dcterms:W3CDTF">2021-10-13T09:46:44Z</dcterms:created>
  <dcterms:modified xsi:type="dcterms:W3CDTF">2021-12-15T08:14:31Z</dcterms:modified>
</cp:coreProperties>
</file>