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706E59-F166-4569-8E4C-EA588542A5BB}" type="doc">
      <dgm:prSet loTypeId="urn:microsoft.com/office/officeart/2011/layout/CircleProcess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57A2DE2-BA85-4B02-B504-A4DFD58DBFD6}">
      <dgm:prSet phldrT="[Text]"/>
      <dgm:spPr/>
      <dgm:t>
        <a:bodyPr/>
        <a:lstStyle/>
        <a:p>
          <a:r>
            <a:rPr lang="en-US" dirty="0"/>
            <a:t>Sign in</a:t>
          </a:r>
          <a:endParaRPr lang="en-IN" dirty="0"/>
        </a:p>
      </dgm:t>
    </dgm:pt>
    <dgm:pt modelId="{29E6CC62-EF6A-4437-ACF6-DE3437A30752}" type="parTrans" cxnId="{9635CC54-FFE1-4628-B6C7-DE5BF350A82E}">
      <dgm:prSet/>
      <dgm:spPr/>
      <dgm:t>
        <a:bodyPr/>
        <a:lstStyle/>
        <a:p>
          <a:endParaRPr lang="en-IN"/>
        </a:p>
      </dgm:t>
    </dgm:pt>
    <dgm:pt modelId="{EAF49438-E0EA-4287-ACB4-19E6E74F60FF}" type="sibTrans" cxnId="{9635CC54-FFE1-4628-B6C7-DE5BF350A82E}">
      <dgm:prSet/>
      <dgm:spPr/>
      <dgm:t>
        <a:bodyPr/>
        <a:lstStyle/>
        <a:p>
          <a:endParaRPr lang="en-IN"/>
        </a:p>
      </dgm:t>
    </dgm:pt>
    <dgm:pt modelId="{7179CCF5-AEBC-44BD-8286-44AC9636A7CF}">
      <dgm:prSet phldrT="[Text]"/>
      <dgm:spPr/>
      <dgm:t>
        <a:bodyPr/>
        <a:lstStyle/>
        <a:p>
          <a:r>
            <a:rPr lang="en-US" dirty="0"/>
            <a:t>View notes list</a:t>
          </a:r>
          <a:endParaRPr lang="en-IN" dirty="0"/>
        </a:p>
      </dgm:t>
    </dgm:pt>
    <dgm:pt modelId="{2CCD312B-EEDC-4447-B9D8-984970DE3D73}" type="parTrans" cxnId="{1C8BD90A-3C7B-4A76-88F2-0035F739F66E}">
      <dgm:prSet/>
      <dgm:spPr/>
      <dgm:t>
        <a:bodyPr/>
        <a:lstStyle/>
        <a:p>
          <a:endParaRPr lang="en-IN"/>
        </a:p>
      </dgm:t>
    </dgm:pt>
    <dgm:pt modelId="{D291A27C-441B-402D-9EF6-5DBFEBC91FCA}" type="sibTrans" cxnId="{1C8BD90A-3C7B-4A76-88F2-0035F739F66E}">
      <dgm:prSet/>
      <dgm:spPr/>
      <dgm:t>
        <a:bodyPr/>
        <a:lstStyle/>
        <a:p>
          <a:endParaRPr lang="en-IN"/>
        </a:p>
      </dgm:t>
    </dgm:pt>
    <dgm:pt modelId="{CBAAA66B-159C-44BC-B27E-928038957FF5}">
      <dgm:prSet phldrT="[Text]"/>
      <dgm:spPr/>
      <dgm:t>
        <a:bodyPr/>
        <a:lstStyle/>
        <a:p>
          <a:r>
            <a:rPr lang="en-US" dirty="0"/>
            <a:t>Open/Edit note</a:t>
          </a:r>
          <a:endParaRPr lang="en-IN" dirty="0"/>
        </a:p>
      </dgm:t>
    </dgm:pt>
    <dgm:pt modelId="{A1F80815-F1C1-4658-9495-5CCC40DF043F}" type="parTrans" cxnId="{ADF22AF6-828E-408C-9A0F-79F34A65E102}">
      <dgm:prSet/>
      <dgm:spPr/>
      <dgm:t>
        <a:bodyPr/>
        <a:lstStyle/>
        <a:p>
          <a:endParaRPr lang="en-IN"/>
        </a:p>
      </dgm:t>
    </dgm:pt>
    <dgm:pt modelId="{4DC4A2F3-3A84-448E-B81A-E9599107130B}" type="sibTrans" cxnId="{ADF22AF6-828E-408C-9A0F-79F34A65E102}">
      <dgm:prSet/>
      <dgm:spPr/>
      <dgm:t>
        <a:bodyPr/>
        <a:lstStyle/>
        <a:p>
          <a:endParaRPr lang="en-IN"/>
        </a:p>
      </dgm:t>
    </dgm:pt>
    <dgm:pt modelId="{E0F6518E-E3F5-4FE9-8D20-DB152B057331}">
      <dgm:prSet phldrT="[Text]"/>
      <dgm:spPr/>
      <dgm:t>
        <a:bodyPr/>
        <a:lstStyle/>
        <a:p>
          <a:r>
            <a:rPr lang="en-US" dirty="0"/>
            <a:t>Add/Delete note</a:t>
          </a:r>
          <a:endParaRPr lang="en-IN" dirty="0"/>
        </a:p>
      </dgm:t>
    </dgm:pt>
    <dgm:pt modelId="{934BF149-F7F0-4BB0-B801-8805085EA1D1}" type="parTrans" cxnId="{65CB483D-2638-4AE2-8E33-C84012CB7D67}">
      <dgm:prSet/>
      <dgm:spPr/>
      <dgm:t>
        <a:bodyPr/>
        <a:lstStyle/>
        <a:p>
          <a:endParaRPr lang="en-IN"/>
        </a:p>
      </dgm:t>
    </dgm:pt>
    <dgm:pt modelId="{F37FB3EC-D7FF-4080-BD64-671A0F3E1B42}" type="sibTrans" cxnId="{65CB483D-2638-4AE2-8E33-C84012CB7D67}">
      <dgm:prSet/>
      <dgm:spPr/>
      <dgm:t>
        <a:bodyPr/>
        <a:lstStyle/>
        <a:p>
          <a:endParaRPr lang="en-IN"/>
        </a:p>
      </dgm:t>
    </dgm:pt>
    <dgm:pt modelId="{21F7E65C-2BE7-44E9-A9CC-15A51F44087D}">
      <dgm:prSet phldrT="[Text]"/>
      <dgm:spPr/>
      <dgm:t>
        <a:bodyPr/>
        <a:lstStyle/>
        <a:p>
          <a:r>
            <a:rPr lang="en-US" dirty="0"/>
            <a:t>Sign out</a:t>
          </a:r>
          <a:endParaRPr lang="en-IN" dirty="0"/>
        </a:p>
      </dgm:t>
    </dgm:pt>
    <dgm:pt modelId="{2DDCC769-6F69-486F-B00F-095701B6021E}" type="parTrans" cxnId="{272B2E1D-3BA7-4EC5-9398-E1957A080FFE}">
      <dgm:prSet/>
      <dgm:spPr/>
      <dgm:t>
        <a:bodyPr/>
        <a:lstStyle/>
        <a:p>
          <a:endParaRPr lang="en-IN"/>
        </a:p>
      </dgm:t>
    </dgm:pt>
    <dgm:pt modelId="{825606CC-61B0-4197-9C49-2E9DBC746048}" type="sibTrans" cxnId="{272B2E1D-3BA7-4EC5-9398-E1957A080FFE}">
      <dgm:prSet/>
      <dgm:spPr/>
      <dgm:t>
        <a:bodyPr/>
        <a:lstStyle/>
        <a:p>
          <a:endParaRPr lang="en-IN"/>
        </a:p>
      </dgm:t>
    </dgm:pt>
    <dgm:pt modelId="{4ACFF163-BDBF-4F3A-AAD0-AACDF70F0D32}" type="pres">
      <dgm:prSet presAssocID="{3B706E59-F166-4569-8E4C-EA588542A5BB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5EF970D6-93F9-47D4-8BAC-6EE625234479}" type="pres">
      <dgm:prSet presAssocID="{21F7E65C-2BE7-44E9-A9CC-15A51F44087D}" presName="Accent5" presStyleCnt="0"/>
      <dgm:spPr/>
    </dgm:pt>
    <dgm:pt modelId="{7D7E4C0E-E99A-420D-9C70-54E5F7AC2E1F}" type="pres">
      <dgm:prSet presAssocID="{21F7E65C-2BE7-44E9-A9CC-15A51F44087D}" presName="Accent" presStyleLbl="node1" presStyleIdx="0" presStyleCnt="5"/>
      <dgm:spPr/>
    </dgm:pt>
    <dgm:pt modelId="{2D5AA91C-5D4B-4B79-9388-497254911630}" type="pres">
      <dgm:prSet presAssocID="{21F7E65C-2BE7-44E9-A9CC-15A51F44087D}" presName="ParentBackground5" presStyleCnt="0"/>
      <dgm:spPr/>
    </dgm:pt>
    <dgm:pt modelId="{A75B7A08-D6A9-49DE-8603-F664657518C4}" type="pres">
      <dgm:prSet presAssocID="{21F7E65C-2BE7-44E9-A9CC-15A51F44087D}" presName="ParentBackground" presStyleLbl="fgAcc1" presStyleIdx="0" presStyleCnt="5"/>
      <dgm:spPr/>
    </dgm:pt>
    <dgm:pt modelId="{B8DA6FB1-9789-4120-96BD-8E825EC6E084}" type="pres">
      <dgm:prSet presAssocID="{21F7E65C-2BE7-44E9-A9CC-15A51F44087D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A094EA0-223F-41A4-80DB-17AF418A580E}" type="pres">
      <dgm:prSet presAssocID="{E0F6518E-E3F5-4FE9-8D20-DB152B057331}" presName="Accent4" presStyleCnt="0"/>
      <dgm:spPr/>
    </dgm:pt>
    <dgm:pt modelId="{FA725654-69EF-4E56-884D-67766A989056}" type="pres">
      <dgm:prSet presAssocID="{E0F6518E-E3F5-4FE9-8D20-DB152B057331}" presName="Accent" presStyleLbl="node1" presStyleIdx="1" presStyleCnt="5"/>
      <dgm:spPr/>
    </dgm:pt>
    <dgm:pt modelId="{AA997B2C-7D4E-4CDE-8661-98B789EA7ED2}" type="pres">
      <dgm:prSet presAssocID="{E0F6518E-E3F5-4FE9-8D20-DB152B057331}" presName="ParentBackground4" presStyleCnt="0"/>
      <dgm:spPr/>
    </dgm:pt>
    <dgm:pt modelId="{2B84E98E-00FD-4FB1-A9DE-EFF42506DE3E}" type="pres">
      <dgm:prSet presAssocID="{E0F6518E-E3F5-4FE9-8D20-DB152B057331}" presName="ParentBackground" presStyleLbl="fgAcc1" presStyleIdx="1" presStyleCnt="5"/>
      <dgm:spPr/>
    </dgm:pt>
    <dgm:pt modelId="{8A83E22A-5331-4308-B615-C009B1E92F5F}" type="pres">
      <dgm:prSet presAssocID="{E0F6518E-E3F5-4FE9-8D20-DB152B057331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752D1AE-05E9-4ECD-99BD-D260DDF97550}" type="pres">
      <dgm:prSet presAssocID="{CBAAA66B-159C-44BC-B27E-928038957FF5}" presName="Accent3" presStyleCnt="0"/>
      <dgm:spPr/>
    </dgm:pt>
    <dgm:pt modelId="{E0CB6F50-F1FB-4A58-9013-B6293951C464}" type="pres">
      <dgm:prSet presAssocID="{CBAAA66B-159C-44BC-B27E-928038957FF5}" presName="Accent" presStyleLbl="node1" presStyleIdx="2" presStyleCnt="5"/>
      <dgm:spPr/>
    </dgm:pt>
    <dgm:pt modelId="{34F46F1A-CCF0-4722-B2E0-981E411F9477}" type="pres">
      <dgm:prSet presAssocID="{CBAAA66B-159C-44BC-B27E-928038957FF5}" presName="ParentBackground3" presStyleCnt="0"/>
      <dgm:spPr/>
    </dgm:pt>
    <dgm:pt modelId="{F21C0971-1D87-4C39-9872-D0FC83E47E9F}" type="pres">
      <dgm:prSet presAssocID="{CBAAA66B-159C-44BC-B27E-928038957FF5}" presName="ParentBackground" presStyleLbl="fgAcc1" presStyleIdx="2" presStyleCnt="5"/>
      <dgm:spPr/>
    </dgm:pt>
    <dgm:pt modelId="{AF07697F-F49F-44EE-9487-D71012BF35F4}" type="pres">
      <dgm:prSet presAssocID="{CBAAA66B-159C-44BC-B27E-928038957FF5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E249929-A1F5-42DA-A203-8A50015F2A25}" type="pres">
      <dgm:prSet presAssocID="{7179CCF5-AEBC-44BD-8286-44AC9636A7CF}" presName="Accent2" presStyleCnt="0"/>
      <dgm:spPr/>
    </dgm:pt>
    <dgm:pt modelId="{3A887588-34C8-4921-884E-3CB7E4749B2B}" type="pres">
      <dgm:prSet presAssocID="{7179CCF5-AEBC-44BD-8286-44AC9636A7CF}" presName="Accent" presStyleLbl="node1" presStyleIdx="3" presStyleCnt="5"/>
      <dgm:spPr/>
    </dgm:pt>
    <dgm:pt modelId="{4D1A78C4-21E3-4CF0-B6D3-F01F2C83134E}" type="pres">
      <dgm:prSet presAssocID="{7179CCF5-AEBC-44BD-8286-44AC9636A7CF}" presName="ParentBackground2" presStyleCnt="0"/>
      <dgm:spPr/>
    </dgm:pt>
    <dgm:pt modelId="{E03850B6-C15E-4F43-AAF0-917F9D238F36}" type="pres">
      <dgm:prSet presAssocID="{7179CCF5-AEBC-44BD-8286-44AC9636A7CF}" presName="ParentBackground" presStyleLbl="fgAcc1" presStyleIdx="3" presStyleCnt="5"/>
      <dgm:spPr/>
    </dgm:pt>
    <dgm:pt modelId="{19C1EA69-C14A-4652-BEA6-E0F48E792EE1}" type="pres">
      <dgm:prSet presAssocID="{7179CCF5-AEBC-44BD-8286-44AC9636A7CF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302FFB8-1143-4D56-8FAB-547BDF2A8248}" type="pres">
      <dgm:prSet presAssocID="{757A2DE2-BA85-4B02-B504-A4DFD58DBFD6}" presName="Accent1" presStyleCnt="0"/>
      <dgm:spPr/>
    </dgm:pt>
    <dgm:pt modelId="{6F9AFA9C-8976-4160-8574-8EF85D22F410}" type="pres">
      <dgm:prSet presAssocID="{757A2DE2-BA85-4B02-B504-A4DFD58DBFD6}" presName="Accent" presStyleLbl="node1" presStyleIdx="4" presStyleCnt="5"/>
      <dgm:spPr/>
    </dgm:pt>
    <dgm:pt modelId="{25BDF53F-1618-4E0D-AD42-0DB9B4FB0BBE}" type="pres">
      <dgm:prSet presAssocID="{757A2DE2-BA85-4B02-B504-A4DFD58DBFD6}" presName="ParentBackground1" presStyleCnt="0"/>
      <dgm:spPr/>
    </dgm:pt>
    <dgm:pt modelId="{9E20D860-8B7F-4679-B4F9-346653EBC0AD}" type="pres">
      <dgm:prSet presAssocID="{757A2DE2-BA85-4B02-B504-A4DFD58DBFD6}" presName="ParentBackground" presStyleLbl="fgAcc1" presStyleIdx="4" presStyleCnt="5"/>
      <dgm:spPr/>
    </dgm:pt>
    <dgm:pt modelId="{B4E952E9-DBE7-48AF-865C-B4C8686D5939}" type="pres">
      <dgm:prSet presAssocID="{757A2DE2-BA85-4B02-B504-A4DFD58DBFD6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1C8BD90A-3C7B-4A76-88F2-0035F739F66E}" srcId="{3B706E59-F166-4569-8E4C-EA588542A5BB}" destId="{7179CCF5-AEBC-44BD-8286-44AC9636A7CF}" srcOrd="1" destOrd="0" parTransId="{2CCD312B-EEDC-4447-B9D8-984970DE3D73}" sibTransId="{D291A27C-441B-402D-9EF6-5DBFEBC91FCA}"/>
    <dgm:cxn modelId="{C7C0CF1B-1A5F-4A63-81BA-D10AA7670110}" type="presOf" srcId="{E0F6518E-E3F5-4FE9-8D20-DB152B057331}" destId="{8A83E22A-5331-4308-B615-C009B1E92F5F}" srcOrd="1" destOrd="0" presId="urn:microsoft.com/office/officeart/2011/layout/CircleProcess"/>
    <dgm:cxn modelId="{272B2E1D-3BA7-4EC5-9398-E1957A080FFE}" srcId="{3B706E59-F166-4569-8E4C-EA588542A5BB}" destId="{21F7E65C-2BE7-44E9-A9CC-15A51F44087D}" srcOrd="4" destOrd="0" parTransId="{2DDCC769-6F69-486F-B00F-095701B6021E}" sibTransId="{825606CC-61B0-4197-9C49-2E9DBC746048}"/>
    <dgm:cxn modelId="{EEAB041F-D454-452C-988F-487035351C34}" type="presOf" srcId="{CBAAA66B-159C-44BC-B27E-928038957FF5}" destId="{AF07697F-F49F-44EE-9487-D71012BF35F4}" srcOrd="1" destOrd="0" presId="urn:microsoft.com/office/officeart/2011/layout/CircleProcess"/>
    <dgm:cxn modelId="{65CB483D-2638-4AE2-8E33-C84012CB7D67}" srcId="{3B706E59-F166-4569-8E4C-EA588542A5BB}" destId="{E0F6518E-E3F5-4FE9-8D20-DB152B057331}" srcOrd="3" destOrd="0" parTransId="{934BF149-F7F0-4BB0-B801-8805085EA1D1}" sibTransId="{F37FB3EC-D7FF-4080-BD64-671A0F3E1B42}"/>
    <dgm:cxn modelId="{E2282C63-1169-46B6-9902-90FB761D6CB8}" type="presOf" srcId="{21F7E65C-2BE7-44E9-A9CC-15A51F44087D}" destId="{A75B7A08-D6A9-49DE-8603-F664657518C4}" srcOrd="0" destOrd="0" presId="urn:microsoft.com/office/officeart/2011/layout/CircleProcess"/>
    <dgm:cxn modelId="{9635CC54-FFE1-4628-B6C7-DE5BF350A82E}" srcId="{3B706E59-F166-4569-8E4C-EA588542A5BB}" destId="{757A2DE2-BA85-4B02-B504-A4DFD58DBFD6}" srcOrd="0" destOrd="0" parTransId="{29E6CC62-EF6A-4437-ACF6-DE3437A30752}" sibTransId="{EAF49438-E0EA-4287-ACB4-19E6E74F60FF}"/>
    <dgm:cxn modelId="{0206C19C-1AD9-4BF5-812F-17CBB96157C6}" type="presOf" srcId="{757A2DE2-BA85-4B02-B504-A4DFD58DBFD6}" destId="{B4E952E9-DBE7-48AF-865C-B4C8686D5939}" srcOrd="1" destOrd="0" presId="urn:microsoft.com/office/officeart/2011/layout/CircleProcess"/>
    <dgm:cxn modelId="{293B05A0-E937-4AD6-9FD2-66FC61BF2240}" type="presOf" srcId="{3B706E59-F166-4569-8E4C-EA588542A5BB}" destId="{4ACFF163-BDBF-4F3A-AAD0-AACDF70F0D32}" srcOrd="0" destOrd="0" presId="urn:microsoft.com/office/officeart/2011/layout/CircleProcess"/>
    <dgm:cxn modelId="{9126BBB1-352B-4A59-B6E5-60D7D824FA8D}" type="presOf" srcId="{7179CCF5-AEBC-44BD-8286-44AC9636A7CF}" destId="{19C1EA69-C14A-4652-BEA6-E0F48E792EE1}" srcOrd="1" destOrd="0" presId="urn:microsoft.com/office/officeart/2011/layout/CircleProcess"/>
    <dgm:cxn modelId="{B5EAF5CC-1AC0-44E1-860D-CF9D3CA57D63}" type="presOf" srcId="{757A2DE2-BA85-4B02-B504-A4DFD58DBFD6}" destId="{9E20D860-8B7F-4679-B4F9-346653EBC0AD}" srcOrd="0" destOrd="0" presId="urn:microsoft.com/office/officeart/2011/layout/CircleProcess"/>
    <dgm:cxn modelId="{9EA00ED1-1207-4B4E-A437-4F1B9D208078}" type="presOf" srcId="{CBAAA66B-159C-44BC-B27E-928038957FF5}" destId="{F21C0971-1D87-4C39-9872-D0FC83E47E9F}" srcOrd="0" destOrd="0" presId="urn:microsoft.com/office/officeart/2011/layout/CircleProcess"/>
    <dgm:cxn modelId="{8B1202D4-E990-40A1-B6B3-D060FA1260B7}" type="presOf" srcId="{21F7E65C-2BE7-44E9-A9CC-15A51F44087D}" destId="{B8DA6FB1-9789-4120-96BD-8E825EC6E084}" srcOrd="1" destOrd="0" presId="urn:microsoft.com/office/officeart/2011/layout/CircleProcess"/>
    <dgm:cxn modelId="{9C011DD8-853B-40BF-B322-B6146F082A8D}" type="presOf" srcId="{E0F6518E-E3F5-4FE9-8D20-DB152B057331}" destId="{2B84E98E-00FD-4FB1-A9DE-EFF42506DE3E}" srcOrd="0" destOrd="0" presId="urn:microsoft.com/office/officeart/2011/layout/CircleProcess"/>
    <dgm:cxn modelId="{ADF22AF6-828E-408C-9A0F-79F34A65E102}" srcId="{3B706E59-F166-4569-8E4C-EA588542A5BB}" destId="{CBAAA66B-159C-44BC-B27E-928038957FF5}" srcOrd="2" destOrd="0" parTransId="{A1F80815-F1C1-4658-9495-5CCC40DF043F}" sibTransId="{4DC4A2F3-3A84-448E-B81A-E9599107130B}"/>
    <dgm:cxn modelId="{3C9BBBF8-D561-4DE2-AF23-C05531A8D6A9}" type="presOf" srcId="{7179CCF5-AEBC-44BD-8286-44AC9636A7CF}" destId="{E03850B6-C15E-4F43-AAF0-917F9D238F36}" srcOrd="0" destOrd="0" presId="urn:microsoft.com/office/officeart/2011/layout/CircleProcess"/>
    <dgm:cxn modelId="{94A58E8B-33C3-4849-A14E-2CA4F433C3C1}" type="presParOf" srcId="{4ACFF163-BDBF-4F3A-AAD0-AACDF70F0D32}" destId="{5EF970D6-93F9-47D4-8BAC-6EE625234479}" srcOrd="0" destOrd="0" presId="urn:microsoft.com/office/officeart/2011/layout/CircleProcess"/>
    <dgm:cxn modelId="{610D9009-4DFE-4E93-9146-CF3DB31D1A40}" type="presParOf" srcId="{5EF970D6-93F9-47D4-8BAC-6EE625234479}" destId="{7D7E4C0E-E99A-420D-9C70-54E5F7AC2E1F}" srcOrd="0" destOrd="0" presId="urn:microsoft.com/office/officeart/2011/layout/CircleProcess"/>
    <dgm:cxn modelId="{FD546B70-1F7A-4FFE-889C-0DB8281F206B}" type="presParOf" srcId="{4ACFF163-BDBF-4F3A-AAD0-AACDF70F0D32}" destId="{2D5AA91C-5D4B-4B79-9388-497254911630}" srcOrd="1" destOrd="0" presId="urn:microsoft.com/office/officeart/2011/layout/CircleProcess"/>
    <dgm:cxn modelId="{5F63C22E-DA64-44B3-909E-AA7F127D359A}" type="presParOf" srcId="{2D5AA91C-5D4B-4B79-9388-497254911630}" destId="{A75B7A08-D6A9-49DE-8603-F664657518C4}" srcOrd="0" destOrd="0" presId="urn:microsoft.com/office/officeart/2011/layout/CircleProcess"/>
    <dgm:cxn modelId="{B414DED3-0F8E-4E63-BD7D-C0FC2D201E7A}" type="presParOf" srcId="{4ACFF163-BDBF-4F3A-AAD0-AACDF70F0D32}" destId="{B8DA6FB1-9789-4120-96BD-8E825EC6E084}" srcOrd="2" destOrd="0" presId="urn:microsoft.com/office/officeart/2011/layout/CircleProcess"/>
    <dgm:cxn modelId="{675AEFF2-BAAB-4E4A-BBDF-31E02542445E}" type="presParOf" srcId="{4ACFF163-BDBF-4F3A-AAD0-AACDF70F0D32}" destId="{0A094EA0-223F-41A4-80DB-17AF418A580E}" srcOrd="3" destOrd="0" presId="urn:microsoft.com/office/officeart/2011/layout/CircleProcess"/>
    <dgm:cxn modelId="{A4609EBB-5C83-41EE-8072-756F573B9C32}" type="presParOf" srcId="{0A094EA0-223F-41A4-80DB-17AF418A580E}" destId="{FA725654-69EF-4E56-884D-67766A989056}" srcOrd="0" destOrd="0" presId="urn:microsoft.com/office/officeart/2011/layout/CircleProcess"/>
    <dgm:cxn modelId="{278F19BE-9B93-4EB3-8C65-B16DD33709A8}" type="presParOf" srcId="{4ACFF163-BDBF-4F3A-AAD0-AACDF70F0D32}" destId="{AA997B2C-7D4E-4CDE-8661-98B789EA7ED2}" srcOrd="4" destOrd="0" presId="urn:microsoft.com/office/officeart/2011/layout/CircleProcess"/>
    <dgm:cxn modelId="{2935C1EB-7B4D-476A-AC75-0042EDBF2A38}" type="presParOf" srcId="{AA997B2C-7D4E-4CDE-8661-98B789EA7ED2}" destId="{2B84E98E-00FD-4FB1-A9DE-EFF42506DE3E}" srcOrd="0" destOrd="0" presId="urn:microsoft.com/office/officeart/2011/layout/CircleProcess"/>
    <dgm:cxn modelId="{C7924F4C-A4FC-4F53-882E-E9793E067E55}" type="presParOf" srcId="{4ACFF163-BDBF-4F3A-AAD0-AACDF70F0D32}" destId="{8A83E22A-5331-4308-B615-C009B1E92F5F}" srcOrd="5" destOrd="0" presId="urn:microsoft.com/office/officeart/2011/layout/CircleProcess"/>
    <dgm:cxn modelId="{9C0A24AB-C3DA-4981-B866-E03ECEC67A32}" type="presParOf" srcId="{4ACFF163-BDBF-4F3A-AAD0-AACDF70F0D32}" destId="{2752D1AE-05E9-4ECD-99BD-D260DDF97550}" srcOrd="6" destOrd="0" presId="urn:microsoft.com/office/officeart/2011/layout/CircleProcess"/>
    <dgm:cxn modelId="{452F9B47-061D-4CF0-A740-99EF3634C6B4}" type="presParOf" srcId="{2752D1AE-05E9-4ECD-99BD-D260DDF97550}" destId="{E0CB6F50-F1FB-4A58-9013-B6293951C464}" srcOrd="0" destOrd="0" presId="urn:microsoft.com/office/officeart/2011/layout/CircleProcess"/>
    <dgm:cxn modelId="{B465B5E4-36E4-44F3-B092-F97BE97C7F64}" type="presParOf" srcId="{4ACFF163-BDBF-4F3A-AAD0-AACDF70F0D32}" destId="{34F46F1A-CCF0-4722-B2E0-981E411F9477}" srcOrd="7" destOrd="0" presId="urn:microsoft.com/office/officeart/2011/layout/CircleProcess"/>
    <dgm:cxn modelId="{C6E74A9A-7E20-48E0-89BB-0D0291A6CA12}" type="presParOf" srcId="{34F46F1A-CCF0-4722-B2E0-981E411F9477}" destId="{F21C0971-1D87-4C39-9872-D0FC83E47E9F}" srcOrd="0" destOrd="0" presId="urn:microsoft.com/office/officeart/2011/layout/CircleProcess"/>
    <dgm:cxn modelId="{0899F5DF-F850-46F7-91D2-801579940E7E}" type="presParOf" srcId="{4ACFF163-BDBF-4F3A-AAD0-AACDF70F0D32}" destId="{AF07697F-F49F-44EE-9487-D71012BF35F4}" srcOrd="8" destOrd="0" presId="urn:microsoft.com/office/officeart/2011/layout/CircleProcess"/>
    <dgm:cxn modelId="{656364C6-A920-445F-A2C5-6773FB4DA6C0}" type="presParOf" srcId="{4ACFF163-BDBF-4F3A-AAD0-AACDF70F0D32}" destId="{7E249929-A1F5-42DA-A203-8A50015F2A25}" srcOrd="9" destOrd="0" presId="urn:microsoft.com/office/officeart/2011/layout/CircleProcess"/>
    <dgm:cxn modelId="{6F00895B-E298-4D42-9B7F-6C7EB4A5D104}" type="presParOf" srcId="{7E249929-A1F5-42DA-A203-8A50015F2A25}" destId="{3A887588-34C8-4921-884E-3CB7E4749B2B}" srcOrd="0" destOrd="0" presId="urn:microsoft.com/office/officeart/2011/layout/CircleProcess"/>
    <dgm:cxn modelId="{B039F1B8-624B-48D0-903D-35CB68E8823F}" type="presParOf" srcId="{4ACFF163-BDBF-4F3A-AAD0-AACDF70F0D32}" destId="{4D1A78C4-21E3-4CF0-B6D3-F01F2C83134E}" srcOrd="10" destOrd="0" presId="urn:microsoft.com/office/officeart/2011/layout/CircleProcess"/>
    <dgm:cxn modelId="{9E1728F1-39A4-44BD-9EB3-8DB1EA5E0EF4}" type="presParOf" srcId="{4D1A78C4-21E3-4CF0-B6D3-F01F2C83134E}" destId="{E03850B6-C15E-4F43-AAF0-917F9D238F36}" srcOrd="0" destOrd="0" presId="urn:microsoft.com/office/officeart/2011/layout/CircleProcess"/>
    <dgm:cxn modelId="{0BF2CD26-A110-4E76-BA5B-3C12D82D97AA}" type="presParOf" srcId="{4ACFF163-BDBF-4F3A-AAD0-AACDF70F0D32}" destId="{19C1EA69-C14A-4652-BEA6-E0F48E792EE1}" srcOrd="11" destOrd="0" presId="urn:microsoft.com/office/officeart/2011/layout/CircleProcess"/>
    <dgm:cxn modelId="{CDDA64BD-3040-4B38-BB75-D25AA0A96F05}" type="presParOf" srcId="{4ACFF163-BDBF-4F3A-AAD0-AACDF70F0D32}" destId="{9302FFB8-1143-4D56-8FAB-547BDF2A8248}" srcOrd="12" destOrd="0" presId="urn:microsoft.com/office/officeart/2011/layout/CircleProcess"/>
    <dgm:cxn modelId="{A43F6604-B309-4C88-8E21-42D08AC1BB7A}" type="presParOf" srcId="{9302FFB8-1143-4D56-8FAB-547BDF2A8248}" destId="{6F9AFA9C-8976-4160-8574-8EF85D22F410}" srcOrd="0" destOrd="0" presId="urn:microsoft.com/office/officeart/2011/layout/CircleProcess"/>
    <dgm:cxn modelId="{5610E885-920E-4E24-8329-207F75972DCF}" type="presParOf" srcId="{4ACFF163-BDBF-4F3A-AAD0-AACDF70F0D32}" destId="{25BDF53F-1618-4E0D-AD42-0DB9B4FB0BBE}" srcOrd="13" destOrd="0" presId="urn:microsoft.com/office/officeart/2011/layout/CircleProcess"/>
    <dgm:cxn modelId="{6B1383FA-1200-4680-9B8A-1DAC6F8D2A44}" type="presParOf" srcId="{25BDF53F-1618-4E0D-AD42-0DB9B4FB0BBE}" destId="{9E20D860-8B7F-4679-B4F9-346653EBC0AD}" srcOrd="0" destOrd="0" presId="urn:microsoft.com/office/officeart/2011/layout/CircleProcess"/>
    <dgm:cxn modelId="{0D0975E9-2CB1-4DCF-9000-42D3523EF4F5}" type="presParOf" srcId="{4ACFF163-BDBF-4F3A-AAD0-AACDF70F0D32}" destId="{B4E952E9-DBE7-48AF-865C-B4C8686D5939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E4C0E-E99A-420D-9C70-54E5F7AC2E1F}">
      <dsp:nvSpPr>
        <dsp:cNvPr id="0" name=""/>
        <dsp:cNvSpPr/>
      </dsp:nvSpPr>
      <dsp:spPr>
        <a:xfrm>
          <a:off x="6244012" y="839127"/>
          <a:ext cx="1423736" cy="14239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B7A08-D6A9-49DE-8603-F664657518C4}">
      <dsp:nvSpPr>
        <dsp:cNvPr id="0" name=""/>
        <dsp:cNvSpPr/>
      </dsp:nvSpPr>
      <dsp:spPr>
        <a:xfrm>
          <a:off x="6290990" y="886601"/>
          <a:ext cx="1329022" cy="132902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Sign out</a:t>
          </a:r>
          <a:endParaRPr lang="en-IN" sz="1500" kern="1200" dirty="0"/>
        </a:p>
      </dsp:txBody>
      <dsp:txXfrm>
        <a:off x="6481176" y="1076497"/>
        <a:ext cx="949410" cy="949229"/>
      </dsp:txXfrm>
    </dsp:sp>
    <dsp:sp modelId="{FA725654-69EF-4E56-884D-67766A989056}">
      <dsp:nvSpPr>
        <dsp:cNvPr id="0" name=""/>
        <dsp:cNvSpPr/>
      </dsp:nvSpPr>
      <dsp:spPr>
        <a:xfrm rot="2700000">
          <a:off x="4771865" y="839201"/>
          <a:ext cx="1423571" cy="142357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84E98E-00FD-4FB1-A9DE-EFF42506DE3E}">
      <dsp:nvSpPr>
        <dsp:cNvPr id="0" name=""/>
        <dsp:cNvSpPr/>
      </dsp:nvSpPr>
      <dsp:spPr>
        <a:xfrm>
          <a:off x="4820276" y="886601"/>
          <a:ext cx="1329022" cy="132902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Add/Delete note</a:t>
          </a:r>
          <a:endParaRPr lang="en-IN" sz="1500" kern="1200" dirty="0"/>
        </a:p>
      </dsp:txBody>
      <dsp:txXfrm>
        <a:off x="5009704" y="1076497"/>
        <a:ext cx="949410" cy="949229"/>
      </dsp:txXfrm>
    </dsp:sp>
    <dsp:sp modelId="{E0CB6F50-F1FB-4A58-9013-B6293951C464}">
      <dsp:nvSpPr>
        <dsp:cNvPr id="0" name=""/>
        <dsp:cNvSpPr/>
      </dsp:nvSpPr>
      <dsp:spPr>
        <a:xfrm rot="2700000">
          <a:off x="3301151" y="839201"/>
          <a:ext cx="1423571" cy="142357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1C0971-1D87-4C39-9872-D0FC83E47E9F}">
      <dsp:nvSpPr>
        <dsp:cNvPr id="0" name=""/>
        <dsp:cNvSpPr/>
      </dsp:nvSpPr>
      <dsp:spPr>
        <a:xfrm>
          <a:off x="3348804" y="886601"/>
          <a:ext cx="1329022" cy="132902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Open/Edit note</a:t>
          </a:r>
          <a:endParaRPr lang="en-IN" sz="1500" kern="1200" dirty="0"/>
        </a:p>
      </dsp:txBody>
      <dsp:txXfrm>
        <a:off x="3538231" y="1076497"/>
        <a:ext cx="949410" cy="949229"/>
      </dsp:txXfrm>
    </dsp:sp>
    <dsp:sp modelId="{3A887588-34C8-4921-884E-3CB7E4749B2B}">
      <dsp:nvSpPr>
        <dsp:cNvPr id="0" name=""/>
        <dsp:cNvSpPr/>
      </dsp:nvSpPr>
      <dsp:spPr>
        <a:xfrm rot="2700000">
          <a:off x="1829679" y="839201"/>
          <a:ext cx="1423571" cy="142357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3850B6-C15E-4F43-AAF0-917F9D238F36}">
      <dsp:nvSpPr>
        <dsp:cNvPr id="0" name=""/>
        <dsp:cNvSpPr/>
      </dsp:nvSpPr>
      <dsp:spPr>
        <a:xfrm>
          <a:off x="1877332" y="886601"/>
          <a:ext cx="1329022" cy="132902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View notes list</a:t>
          </a:r>
          <a:endParaRPr lang="en-IN" sz="1500" kern="1200" dirty="0"/>
        </a:p>
      </dsp:txBody>
      <dsp:txXfrm>
        <a:off x="2067517" y="1076497"/>
        <a:ext cx="949410" cy="949229"/>
      </dsp:txXfrm>
    </dsp:sp>
    <dsp:sp modelId="{6F9AFA9C-8976-4160-8574-8EF85D22F410}">
      <dsp:nvSpPr>
        <dsp:cNvPr id="0" name=""/>
        <dsp:cNvSpPr/>
      </dsp:nvSpPr>
      <dsp:spPr>
        <a:xfrm rot="2700000">
          <a:off x="358207" y="839201"/>
          <a:ext cx="1423571" cy="142357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0D860-8B7F-4679-B4F9-346653EBC0AD}">
      <dsp:nvSpPr>
        <dsp:cNvPr id="0" name=""/>
        <dsp:cNvSpPr/>
      </dsp:nvSpPr>
      <dsp:spPr>
        <a:xfrm>
          <a:off x="405860" y="886601"/>
          <a:ext cx="1329022" cy="132902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Sign in</a:t>
          </a:r>
          <a:endParaRPr lang="en-IN" sz="1500" kern="1200" dirty="0"/>
        </a:p>
      </dsp:txBody>
      <dsp:txXfrm>
        <a:off x="596045" y="1076497"/>
        <a:ext cx="949410" cy="949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BEF7-2958-4146-BB6F-7D4296D081E9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6075-8889-4B92-B309-26DD1E96C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222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BEF7-2958-4146-BB6F-7D4296D081E9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6075-8889-4B92-B309-26DD1E96C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44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BEF7-2958-4146-BB6F-7D4296D081E9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6075-8889-4B92-B309-26DD1E96C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30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BEF7-2958-4146-BB6F-7D4296D081E9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6075-8889-4B92-B309-26DD1E96C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78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BEF7-2958-4146-BB6F-7D4296D081E9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6075-8889-4B92-B309-26DD1E96C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66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BEF7-2958-4146-BB6F-7D4296D081E9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6075-8889-4B92-B309-26DD1E96C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60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BEF7-2958-4146-BB6F-7D4296D081E9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6075-8889-4B92-B309-26DD1E96CE7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9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BEF7-2958-4146-BB6F-7D4296D081E9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6075-8889-4B92-B309-26DD1E96C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91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BEF7-2958-4146-BB6F-7D4296D081E9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6075-8889-4B92-B309-26DD1E96C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26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BEF7-2958-4146-BB6F-7D4296D081E9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6075-8889-4B92-B309-26DD1E96C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25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1F9BEF7-2958-4146-BB6F-7D4296D081E9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6075-8889-4B92-B309-26DD1E96C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55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1F9BEF7-2958-4146-BB6F-7D4296D081E9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0976075-8889-4B92-B309-26DD1E96C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8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8EF9-8E19-42AA-8092-2180D0E48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CROSS PLATFORM APPLICATION DEVELOPMENT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F6CF9-4D7B-494C-87C8-6BA2FAE50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6801612" cy="2381631"/>
          </a:xfrm>
        </p:spPr>
        <p:txBody>
          <a:bodyPr>
            <a:normAutofit/>
          </a:bodyPr>
          <a:lstStyle/>
          <a:p>
            <a:r>
              <a:rPr lang="en-US" dirty="0"/>
              <a:t>Assignment 1</a:t>
            </a:r>
          </a:p>
          <a:p>
            <a:r>
              <a:rPr lang="en-US" dirty="0" err="1"/>
              <a:t>Ashi</a:t>
            </a:r>
            <a:r>
              <a:rPr lang="en-US" dirty="0"/>
              <a:t> Priya [2020SP93022]</a:t>
            </a:r>
          </a:p>
          <a:p>
            <a:r>
              <a:rPr lang="en-US" dirty="0"/>
              <a:t>Nitesh Bisht [2020SP93068]</a:t>
            </a:r>
          </a:p>
          <a:p>
            <a:r>
              <a:rPr lang="en-IN" dirty="0" err="1"/>
              <a:t>Ragini</a:t>
            </a:r>
            <a:r>
              <a:rPr lang="en-IN" dirty="0"/>
              <a:t> </a:t>
            </a:r>
            <a:r>
              <a:rPr lang="en-IN" dirty="0" err="1"/>
              <a:t>Bhadani</a:t>
            </a:r>
            <a:r>
              <a:rPr lang="en-IN" dirty="0"/>
              <a:t> [2020SP93091]</a:t>
            </a:r>
          </a:p>
          <a:p>
            <a:r>
              <a:rPr lang="en-IN" dirty="0" err="1"/>
              <a:t>Snehil</a:t>
            </a:r>
            <a:r>
              <a:rPr lang="en-IN" dirty="0"/>
              <a:t> Arya [2020SP93059]</a:t>
            </a:r>
          </a:p>
        </p:txBody>
      </p:sp>
    </p:spTree>
    <p:extLst>
      <p:ext uri="{BB962C8B-B14F-4D97-AF65-F5344CB8AC3E}">
        <p14:creationId xmlns:p14="http://schemas.microsoft.com/office/powerpoint/2010/main" val="401826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D956-421A-42C1-9CDD-75D39A22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application</a:t>
            </a:r>
            <a:br>
              <a:rPr lang="en-US" dirty="0"/>
            </a:br>
            <a:r>
              <a:rPr lang="en-US" dirty="0"/>
              <a:t>(notes)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3AD90-0CA2-4118-803D-78535CA4B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31150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Notes applications allows the user to save their personal ideas, to-do, thoughts and more.</a:t>
            </a:r>
          </a:p>
          <a:p>
            <a:r>
              <a:rPr lang="en-US" dirty="0">
                <a:solidFill>
                  <a:schemeClr val="tx1"/>
                </a:solidFill>
              </a:rPr>
              <a:t>Basic Functionalities</a:t>
            </a:r>
            <a:endParaRPr lang="en-US" b="0" i="0" dirty="0">
              <a:solidFill>
                <a:schemeClr val="tx1"/>
              </a:solidFill>
              <a:effectLst/>
            </a:endParaRP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</a:rPr>
              <a:t>On your Android phone or webpage, open the app.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</a:rPr>
              <a:t>Sign in using your social login.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</a:rPr>
              <a:t>Tap Create.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</a:rPr>
              <a:t>Add a note and save.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</a:rPr>
              <a:t>When you're done, tap Back.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</a:rPr>
              <a:t>Delete/Edit an existing note.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Sign out if needed.</a:t>
            </a:r>
            <a:endParaRPr lang="en-US" b="0" i="0" dirty="0">
              <a:solidFill>
                <a:schemeClr val="tx1"/>
              </a:solidFill>
              <a:effectLst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158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4152-0B75-422A-A689-6B00D7D0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E5782-BF9F-4A5F-BD34-578A9FB21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29456"/>
          </a:xfrm>
        </p:spPr>
        <p:txBody>
          <a:bodyPr>
            <a:normAutofit fontScale="85000" lnSpcReduction="20000"/>
          </a:bodyPr>
          <a:lstStyle/>
          <a:p>
            <a:pPr>
              <a:buSzPct val="120000"/>
              <a:buFont typeface="Wingdings" panose="05000000000000000000" pitchFamily="2" charset="2"/>
              <a:buChar char="v"/>
            </a:pPr>
            <a:r>
              <a:rPr lang="en-US" dirty="0"/>
              <a:t> Front-end tool:</a:t>
            </a:r>
          </a:p>
          <a:p>
            <a:pPr lvl="1">
              <a:buSzPct val="120000"/>
              <a:buFont typeface="Wingdings" panose="05000000000000000000" pitchFamily="2" charset="2"/>
              <a:buChar char="§"/>
            </a:pPr>
            <a:r>
              <a:rPr lang="en-IN" dirty="0"/>
              <a:t>Flutter (Web + Android)</a:t>
            </a:r>
          </a:p>
          <a:p>
            <a:pPr marL="0" indent="0">
              <a:buSzPct val="120000"/>
              <a:buNone/>
            </a:pPr>
            <a:endParaRPr lang="en-IN" dirty="0"/>
          </a:p>
          <a:p>
            <a:pPr>
              <a:buSzPct val="120000"/>
              <a:buFont typeface="Wingdings" panose="05000000000000000000" pitchFamily="2" charset="2"/>
              <a:buChar char="v"/>
            </a:pPr>
            <a:r>
              <a:rPr lang="en-IN" dirty="0"/>
              <a:t> Back-end tool:</a:t>
            </a:r>
          </a:p>
          <a:p>
            <a:pPr lvl="1">
              <a:buSzPct val="120000"/>
              <a:buFont typeface="Wingdings" panose="05000000000000000000" pitchFamily="2" charset="2"/>
              <a:buChar char="§"/>
            </a:pPr>
            <a:r>
              <a:rPr lang="en-IN" dirty="0"/>
              <a:t>Firebase</a:t>
            </a:r>
          </a:p>
          <a:p>
            <a:pPr marL="0" indent="0">
              <a:buSzPct val="120000"/>
              <a:buNone/>
            </a:pPr>
            <a:r>
              <a:rPr lang="en-IN" dirty="0"/>
              <a:t> </a:t>
            </a:r>
          </a:p>
          <a:p>
            <a:pPr>
              <a:buSzPct val="120000"/>
              <a:buFont typeface="Wingdings" panose="05000000000000000000" pitchFamily="2" charset="2"/>
              <a:buChar char="v"/>
            </a:pPr>
            <a:r>
              <a:rPr lang="en-IN" dirty="0"/>
              <a:t> Hosted on:</a:t>
            </a:r>
          </a:p>
          <a:p>
            <a:pPr lvl="1">
              <a:buSzPct val="120000"/>
              <a:buFont typeface="Wingdings" panose="05000000000000000000" pitchFamily="2" charset="2"/>
              <a:buChar char="§"/>
            </a:pPr>
            <a:r>
              <a:rPr lang="en-IN"/>
              <a:t>GCP</a:t>
            </a:r>
            <a:endParaRPr lang="en-IN" dirty="0"/>
          </a:p>
          <a:p>
            <a:pPr>
              <a:buSzPct val="120000"/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SzPct val="120000"/>
              <a:buFont typeface="Wingdings" panose="05000000000000000000" pitchFamily="2" charset="2"/>
              <a:buChar char="v"/>
            </a:pPr>
            <a:r>
              <a:rPr lang="en-IN" dirty="0"/>
              <a:t> Source code management:</a:t>
            </a:r>
          </a:p>
          <a:p>
            <a:pPr lvl="1">
              <a:buSzPct val="120000"/>
              <a:buFont typeface="Wingdings" panose="05000000000000000000" pitchFamily="2" charset="2"/>
              <a:buChar char="§"/>
            </a:pPr>
            <a:r>
              <a:rPr lang="en-IN" dirty="0"/>
              <a:t>GitHub</a:t>
            </a:r>
          </a:p>
          <a:p>
            <a:pPr marL="0" indent="0">
              <a:buSzPct val="120000"/>
              <a:buNone/>
            </a:pPr>
            <a:endParaRPr lang="en-IN" dirty="0"/>
          </a:p>
          <a:p>
            <a:pPr marL="0" indent="0">
              <a:buSzPct val="120000"/>
              <a:buNone/>
            </a:pPr>
            <a:r>
              <a:rPr lang="en-US" dirty="0"/>
              <a:t>*Any of the above platforms can be changed if deemed unfeasible.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1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669-3DB5-49B1-A4E2-B8CE9F6A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Features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22A1CC-B778-43E5-AFBF-79C1D6572E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274021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24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66335-12B0-4521-A10B-050022B1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384026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42</TotalTime>
  <Words>160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</vt:lpstr>
      <vt:lpstr>Parcel</vt:lpstr>
      <vt:lpstr>CROSS PLATFORM APPLICATION DEVELOPMENT</vt:lpstr>
      <vt:lpstr>About the application (notes)</vt:lpstr>
      <vt:lpstr>Technology stack</vt:lpstr>
      <vt:lpstr>App Features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PLATFORM APPLICATION DEVELOPMENT</dc:title>
  <dc:creator>Bisht, Nitesh</dc:creator>
  <cp:lastModifiedBy>Priya, Ashi</cp:lastModifiedBy>
  <cp:revision>10</cp:revision>
  <dcterms:created xsi:type="dcterms:W3CDTF">2021-10-21T14:11:14Z</dcterms:created>
  <dcterms:modified xsi:type="dcterms:W3CDTF">2021-10-28T16:43:31Z</dcterms:modified>
</cp:coreProperties>
</file>