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KG Primary Penmanship" panose="020B0604020202020204" charset="0"/>
      <p:regular r:id="rId13"/>
    </p:embeddedFont>
    <p:embeddedFont>
      <p:font typeface="League Spartan" panose="020B0604020202020204" charset="0"/>
      <p:regular r:id="rId14"/>
    </p:embeddedFont>
    <p:embeddedFont>
      <p:font typeface="Open Sans" panose="020B0606030504020204" pitchFamily="3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sv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83333" y="0"/>
            <a:ext cx="18471333" cy="1038471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765925">
            <a:off x="-901604" y="5403119"/>
            <a:ext cx="2211437" cy="488475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49468">
            <a:off x="9224981" y="1137461"/>
            <a:ext cx="3794917" cy="380876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589048" y="1056788"/>
            <a:ext cx="3882044" cy="389621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78805">
            <a:off x="9336216" y="5405785"/>
            <a:ext cx="3671362" cy="368476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18325">
            <a:off x="13896437" y="5484254"/>
            <a:ext cx="3514995" cy="3527823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495204" y="5272419"/>
            <a:ext cx="8067698" cy="4085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75"/>
              </a:lnSpc>
            </a:pPr>
            <a:r>
              <a:rPr lang="en-US" sz="4399" dirty="0">
                <a:solidFill>
                  <a:srgbClr val="333034"/>
                </a:solidFill>
                <a:latin typeface="KG Primary Penmanship"/>
              </a:rPr>
              <a:t> Gaurav Singh(2020sp93057)​</a:t>
            </a:r>
          </a:p>
          <a:p>
            <a:pPr algn="ctr">
              <a:lnSpc>
                <a:spcPts val="6775"/>
              </a:lnSpc>
            </a:pPr>
            <a:r>
              <a:rPr lang="en-US" sz="4399" dirty="0">
                <a:solidFill>
                  <a:srgbClr val="333034"/>
                </a:solidFill>
                <a:latin typeface="KG Primary Penmanship"/>
              </a:rPr>
              <a:t> </a:t>
            </a:r>
            <a:r>
              <a:rPr lang="en-US" sz="4399" dirty="0" err="1">
                <a:solidFill>
                  <a:srgbClr val="333034"/>
                </a:solidFill>
                <a:latin typeface="KG Primary Penmanship"/>
              </a:rPr>
              <a:t>Nousheen</a:t>
            </a:r>
            <a:r>
              <a:rPr lang="en-US" sz="4399" dirty="0">
                <a:solidFill>
                  <a:srgbClr val="333034"/>
                </a:solidFill>
                <a:latin typeface="KG Primary Penmanship"/>
              </a:rPr>
              <a:t> Sultana (2020sp93062)​</a:t>
            </a:r>
          </a:p>
          <a:p>
            <a:pPr algn="ctr">
              <a:lnSpc>
                <a:spcPts val="6775"/>
              </a:lnSpc>
            </a:pPr>
            <a:r>
              <a:rPr lang="en-US" sz="4399" dirty="0">
                <a:solidFill>
                  <a:srgbClr val="333034"/>
                </a:solidFill>
                <a:latin typeface="KG Primary Penmanship"/>
              </a:rPr>
              <a:t>Praveen Kumar(2020sp93055)​</a:t>
            </a:r>
          </a:p>
          <a:p>
            <a:pPr algn="ctr">
              <a:lnSpc>
                <a:spcPts val="6775"/>
              </a:lnSpc>
            </a:pPr>
            <a:r>
              <a:rPr lang="en-US" sz="4399" dirty="0">
                <a:solidFill>
                  <a:srgbClr val="333034"/>
                </a:solidFill>
                <a:latin typeface="KG Primary Penmanship"/>
              </a:rPr>
              <a:t> Noirheeta Chanda(2020sp93010) ​</a:t>
            </a:r>
          </a:p>
          <a:p>
            <a:pPr algn="ctr">
              <a:lnSpc>
                <a:spcPts val="4399"/>
              </a:lnSpc>
            </a:pPr>
            <a:endParaRPr lang="en-US" sz="4399" dirty="0">
              <a:solidFill>
                <a:srgbClr val="333034"/>
              </a:solidFill>
              <a:latin typeface="KG Primary Penmanship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1330826">
            <a:off x="-1196110" y="-155023"/>
            <a:ext cx="2907326" cy="5635545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041638" y="2428541"/>
            <a:ext cx="5784428" cy="2611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75"/>
              </a:lnSpc>
            </a:pPr>
            <a:r>
              <a:rPr lang="en-US" sz="10500" spc="-525" dirty="0">
                <a:solidFill>
                  <a:srgbClr val="000000"/>
                </a:solidFill>
                <a:latin typeface="League Spartan"/>
              </a:rPr>
              <a:t>CPAD</a:t>
            </a:r>
          </a:p>
          <a:p>
            <a:pPr algn="l">
              <a:lnSpc>
                <a:spcPts val="9975"/>
              </a:lnSpc>
            </a:pPr>
            <a:r>
              <a:rPr lang="en-US" sz="10500" spc="-525" dirty="0">
                <a:solidFill>
                  <a:srgbClr val="000000"/>
                </a:solidFill>
                <a:latin typeface="League Spartan"/>
              </a:rPr>
              <a:t>Group-8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271486"/>
            <a:ext cx="13715241" cy="773222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454217" y="-56555"/>
            <a:ext cx="7379566" cy="1328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33"/>
              </a:lnSpc>
            </a:pPr>
            <a:r>
              <a:rPr lang="en-US" sz="8179">
                <a:solidFill>
                  <a:srgbClr val="333034"/>
                </a:solidFill>
                <a:latin typeface="KG Primary Penmanship"/>
              </a:rPr>
              <a:t>AGENDA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179899" y="3472159"/>
            <a:ext cx="9164628" cy="2736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333034"/>
                </a:solidFill>
                <a:latin typeface="Open Sans"/>
              </a:rPr>
              <a:t>INTRODUCTION</a:t>
            </a:r>
          </a:p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333034"/>
                </a:solidFill>
                <a:latin typeface="Open Sans"/>
              </a:rPr>
              <a:t>FEATURES</a:t>
            </a:r>
          </a:p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333034"/>
                </a:solidFill>
                <a:latin typeface="Open Sans"/>
              </a:rPr>
              <a:t>TECHNOLOGY STACK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340648"/>
            <a:ext cx="15439537" cy="857841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376245" y="409575"/>
            <a:ext cx="13535509" cy="1106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00"/>
              </a:lnSpc>
            </a:pPr>
            <a:r>
              <a:rPr lang="en-US" sz="8200">
                <a:solidFill>
                  <a:srgbClr val="000000"/>
                </a:solidFill>
                <a:latin typeface="KG Primary Penmanship"/>
              </a:rPr>
              <a:t>INTRODUCTION: FITNESS APP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86006" y="2254885"/>
            <a:ext cx="13924925" cy="7003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9964" lvl="1" indent="-474982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Open Sans"/>
              </a:rPr>
              <a:t> An application that helps users stay fit.​</a:t>
            </a:r>
          </a:p>
          <a:p>
            <a:pPr marL="949964" lvl="1" indent="-474982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Open Sans"/>
              </a:rPr>
              <a:t> The app will allow users to choose ,complete and track their workout routines.​</a:t>
            </a:r>
          </a:p>
          <a:p>
            <a:pPr marL="949964" lvl="1" indent="-474982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Open Sans"/>
              </a:rPr>
              <a:t> The app will keep a track of the daily progress of a user.​</a:t>
            </a:r>
          </a:p>
          <a:p>
            <a:pPr marL="949964" lvl="1" indent="-474982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Open Sans"/>
              </a:rPr>
              <a:t>Users will be able to register themselves via social logins or by signing up.​</a:t>
            </a:r>
          </a:p>
          <a:p>
            <a:pPr>
              <a:lnSpc>
                <a:spcPts val="6160"/>
              </a:lnSpc>
            </a:pPr>
            <a:r>
              <a:rPr lang="en-US" sz="4400">
                <a:solidFill>
                  <a:srgbClr val="FDFCF7"/>
                </a:solidFill>
                <a:latin typeface="Open Sans"/>
              </a:rPr>
              <a:t>​</a:t>
            </a:r>
          </a:p>
          <a:p>
            <a:pPr>
              <a:lnSpc>
                <a:spcPts val="6160"/>
              </a:lnSpc>
            </a:pPr>
            <a:endParaRPr lang="en-US" sz="4400">
              <a:solidFill>
                <a:srgbClr val="FDFCF7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83333" y="0"/>
            <a:ext cx="18471333" cy="1038471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840426" y="681638"/>
            <a:ext cx="14423814" cy="902144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721410">
            <a:off x="1993300" y="8169675"/>
            <a:ext cx="843368" cy="155655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414985" y="2372323"/>
            <a:ext cx="12668249" cy="556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6" lvl="1" indent="-431798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333034"/>
                </a:solidFill>
                <a:latin typeface="Open Sans"/>
              </a:rPr>
              <a:t> Onboarding screen​</a:t>
            </a:r>
          </a:p>
          <a:p>
            <a:pPr marL="863596" lvl="1" indent="-431798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333034"/>
                </a:solidFill>
                <a:latin typeface="Open Sans"/>
              </a:rPr>
              <a:t> Login Page/ Registration( including social logins )​</a:t>
            </a:r>
          </a:p>
          <a:p>
            <a:pPr marL="863596" lvl="1" indent="-431798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333034"/>
                </a:solidFill>
                <a:latin typeface="Open Sans"/>
              </a:rPr>
              <a:t> Homepage​</a:t>
            </a:r>
          </a:p>
          <a:p>
            <a:pPr marL="863596" lvl="1" indent="-431798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333034"/>
                </a:solidFill>
                <a:latin typeface="Open Sans"/>
              </a:rPr>
              <a:t> User’s Profile Page​</a:t>
            </a:r>
          </a:p>
          <a:p>
            <a:pPr marL="863596" lvl="1" indent="-431798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333034"/>
                </a:solidFill>
                <a:latin typeface="Open Sans"/>
              </a:rPr>
              <a:t> Side Navigation Bar( View Stats, Settings, Logout, About, Contact us)​</a:t>
            </a:r>
          </a:p>
          <a:p>
            <a:pPr marL="863596" lvl="1" indent="-431798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333034"/>
                </a:solidFill>
                <a:latin typeface="Open Sans"/>
              </a:rPr>
              <a:t> Time Tracking screen​​</a:t>
            </a:r>
          </a:p>
          <a:p>
            <a:pPr>
              <a:lnSpc>
                <a:spcPts val="4759"/>
              </a:lnSpc>
            </a:pPr>
            <a:endParaRPr lang="en-US" sz="3999">
              <a:solidFill>
                <a:srgbClr val="333034"/>
              </a:solidFill>
              <a:latin typeface="Open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89011" y="942975"/>
            <a:ext cx="4509979" cy="1287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256"/>
              </a:lnSpc>
            </a:pPr>
            <a:r>
              <a:rPr lang="en-US" sz="7889">
                <a:solidFill>
                  <a:srgbClr val="333034"/>
                </a:solidFill>
                <a:latin typeface="KG Primary Penmanship"/>
              </a:rPr>
              <a:t>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91960" y="9021542"/>
            <a:ext cx="2938293" cy="105778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 t="55" b="55"/>
          <a:stretch>
            <a:fillRect/>
          </a:stretch>
        </p:blipFill>
        <p:spPr>
          <a:xfrm>
            <a:off x="210476" y="145794"/>
            <a:ext cx="2495160" cy="31385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4148888" y="8311457"/>
            <a:ext cx="3787372" cy="189368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4378916" y="1028700"/>
            <a:ext cx="8848266" cy="876782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975992" y="2575152"/>
            <a:ext cx="8077941" cy="653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3780" lvl="1" indent="-441890">
              <a:lnSpc>
                <a:spcPts val="5730"/>
              </a:lnSpc>
              <a:buFont typeface="Arial"/>
              <a:buChar char="•"/>
            </a:pPr>
            <a:r>
              <a:rPr lang="en-US" sz="4093">
                <a:solidFill>
                  <a:srgbClr val="000000"/>
                </a:solidFill>
                <a:latin typeface="Open Sans"/>
              </a:rPr>
              <a:t> Front end​</a:t>
            </a:r>
          </a:p>
          <a:p>
            <a:pPr marL="1767560" lvl="2" indent="-589187">
              <a:lnSpc>
                <a:spcPts val="5730"/>
              </a:lnSpc>
              <a:buFont typeface="Arial"/>
              <a:buChar char="⚬"/>
            </a:pPr>
            <a:r>
              <a:rPr lang="en-US" sz="4093">
                <a:solidFill>
                  <a:srgbClr val="000000"/>
                </a:solidFill>
                <a:latin typeface="Open Sans"/>
              </a:rPr>
              <a:t>Flutter Dart-Two Mobile – iOS and Android ​</a:t>
            </a:r>
          </a:p>
          <a:p>
            <a:pPr marL="883780" lvl="1" indent="-441890">
              <a:lnSpc>
                <a:spcPts val="5730"/>
              </a:lnSpc>
              <a:buFont typeface="Arial"/>
              <a:buChar char="•"/>
            </a:pPr>
            <a:r>
              <a:rPr lang="en-US" sz="4093">
                <a:solidFill>
                  <a:srgbClr val="000000"/>
                </a:solidFill>
                <a:latin typeface="Open Sans"/>
              </a:rPr>
              <a:t> Backend​</a:t>
            </a:r>
          </a:p>
          <a:p>
            <a:pPr marL="1767560" lvl="2" indent="-589187">
              <a:lnSpc>
                <a:spcPts val="5730"/>
              </a:lnSpc>
              <a:buFont typeface="Arial"/>
              <a:buChar char="⚬"/>
            </a:pPr>
            <a:r>
              <a:rPr lang="en-US" sz="4093">
                <a:solidFill>
                  <a:srgbClr val="000000"/>
                </a:solidFill>
                <a:latin typeface="Open Sans"/>
              </a:rPr>
              <a:t>Firebase​</a:t>
            </a:r>
          </a:p>
          <a:p>
            <a:pPr marL="1767560" lvl="2" indent="-589187">
              <a:lnSpc>
                <a:spcPts val="5730"/>
              </a:lnSpc>
              <a:buFont typeface="Arial"/>
              <a:buChar char="⚬"/>
            </a:pPr>
            <a:r>
              <a:rPr lang="en-US" sz="4093">
                <a:solidFill>
                  <a:srgbClr val="000000"/>
                </a:solidFill>
                <a:latin typeface="Open Sans"/>
              </a:rPr>
              <a:t>REST​</a:t>
            </a:r>
          </a:p>
          <a:p>
            <a:pPr marL="883780" lvl="1" indent="-441890">
              <a:lnSpc>
                <a:spcPts val="5730"/>
              </a:lnSpc>
              <a:buFont typeface="Arial"/>
              <a:buChar char="•"/>
            </a:pPr>
            <a:r>
              <a:rPr lang="en-US" sz="4093">
                <a:solidFill>
                  <a:srgbClr val="000000"/>
                </a:solidFill>
                <a:latin typeface="Open Sans"/>
              </a:rPr>
              <a:t> Hosted on laptop​</a:t>
            </a:r>
          </a:p>
          <a:p>
            <a:pPr>
              <a:lnSpc>
                <a:spcPts val="5730"/>
              </a:lnSpc>
            </a:pPr>
            <a:r>
              <a:rPr lang="en-US" sz="4093">
                <a:solidFill>
                  <a:srgbClr val="000000"/>
                </a:solidFill>
                <a:latin typeface="Open Sans"/>
              </a:rPr>
              <a:t>​</a:t>
            </a:r>
          </a:p>
          <a:p>
            <a:pPr>
              <a:lnSpc>
                <a:spcPts val="5730"/>
              </a:lnSpc>
            </a:pPr>
            <a:endParaRPr lang="en-US" sz="4093">
              <a:solidFill>
                <a:srgbClr val="000000"/>
              </a:solidFill>
              <a:latin typeface="Open Sans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5908514" y="145794"/>
            <a:ext cx="5789070" cy="1899786"/>
            <a:chOff x="0" y="0"/>
            <a:chExt cx="7032119" cy="2307714"/>
          </a:xfrm>
        </p:grpSpPr>
        <p:sp>
          <p:nvSpPr>
            <p:cNvPr id="8" name="Freeform 8"/>
            <p:cNvSpPr/>
            <p:nvPr/>
          </p:nvSpPr>
          <p:spPr>
            <a:xfrm>
              <a:off x="-9098" y="-6509"/>
              <a:ext cx="7046449" cy="2339768"/>
            </a:xfrm>
            <a:custGeom>
              <a:avLst/>
              <a:gdLst/>
              <a:ahLst/>
              <a:cxnLst/>
              <a:rect l="l" t="t" r="r" b="b"/>
              <a:pathLst>
                <a:path w="7046449" h="2339768">
                  <a:moveTo>
                    <a:pt x="63030" y="1746215"/>
                  </a:moveTo>
                  <a:cubicBezTo>
                    <a:pt x="63030" y="1746215"/>
                    <a:pt x="0" y="1499651"/>
                    <a:pt x="10218" y="1214762"/>
                  </a:cubicBezTo>
                  <a:cubicBezTo>
                    <a:pt x="18651" y="990971"/>
                    <a:pt x="65033" y="645332"/>
                    <a:pt x="65033" y="645332"/>
                  </a:cubicBezTo>
                  <a:cubicBezTo>
                    <a:pt x="82233" y="502466"/>
                    <a:pt x="56685" y="337866"/>
                    <a:pt x="181385" y="223925"/>
                  </a:cubicBezTo>
                  <a:cubicBezTo>
                    <a:pt x="346794" y="72788"/>
                    <a:pt x="621643" y="0"/>
                    <a:pt x="6153376" y="6965"/>
                  </a:cubicBezTo>
                  <a:lnTo>
                    <a:pt x="6153378" y="6965"/>
                  </a:lnTo>
                  <a:cubicBezTo>
                    <a:pt x="6370125" y="16819"/>
                    <a:pt x="6574440" y="36481"/>
                    <a:pt x="6708628" y="101690"/>
                  </a:cubicBezTo>
                  <a:cubicBezTo>
                    <a:pt x="6964674" y="226120"/>
                    <a:pt x="7046449" y="459160"/>
                    <a:pt x="7040962" y="704684"/>
                  </a:cubicBezTo>
                  <a:cubicBezTo>
                    <a:pt x="7040962" y="704684"/>
                    <a:pt x="6997674" y="1013073"/>
                    <a:pt x="7005107" y="1248607"/>
                  </a:cubicBezTo>
                  <a:cubicBezTo>
                    <a:pt x="7012230" y="1488016"/>
                    <a:pt x="7019387" y="1683619"/>
                    <a:pt x="7019387" y="1683619"/>
                  </a:cubicBezTo>
                  <a:cubicBezTo>
                    <a:pt x="7002705" y="1899351"/>
                    <a:pt x="6888061" y="2109963"/>
                    <a:pt x="6691192" y="2221587"/>
                  </a:cubicBezTo>
                  <a:cubicBezTo>
                    <a:pt x="6540841" y="2306836"/>
                    <a:pt x="6342810" y="2321934"/>
                    <a:pt x="5039363" y="2311192"/>
                  </a:cubicBezTo>
                  <a:lnTo>
                    <a:pt x="5039295" y="2311192"/>
                  </a:lnTo>
                  <a:cubicBezTo>
                    <a:pt x="645952" y="2305915"/>
                    <a:pt x="384604" y="2339768"/>
                    <a:pt x="254278" y="2230610"/>
                  </a:cubicBezTo>
                  <a:cubicBezTo>
                    <a:pt x="145767" y="2139725"/>
                    <a:pt x="81795" y="1946414"/>
                    <a:pt x="63030" y="1746215"/>
                  </a:cubicBezTo>
                  <a:close/>
                </a:path>
              </a:pathLst>
            </a:custGeom>
            <a:solidFill>
              <a:srgbClr val="7DD3D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6556250" y="850294"/>
            <a:ext cx="4493597" cy="700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0"/>
              </a:lnSpc>
            </a:pPr>
            <a:r>
              <a:rPr lang="en-US" sz="6000">
                <a:solidFill>
                  <a:srgbClr val="FDFCF7"/>
                </a:solidFill>
                <a:latin typeface="KG Primary Penmanship"/>
              </a:rPr>
              <a:t>Technology Stack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429" t="690" b="690"/>
          <a:stretch>
            <a:fillRect/>
          </a:stretch>
        </p:blipFill>
        <p:spPr>
          <a:xfrm>
            <a:off x="5707172" y="360776"/>
            <a:ext cx="12301334" cy="956544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4412728"/>
            <a:ext cx="5707172" cy="1036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23"/>
              </a:lnSpc>
            </a:pPr>
            <a:r>
              <a:rPr lang="en-US" sz="6326">
                <a:solidFill>
                  <a:srgbClr val="333034"/>
                </a:solidFill>
                <a:latin typeface="KG Primary Penmanship"/>
              </a:rPr>
              <a:t>FLOW OF EVENTS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83333" y="0"/>
            <a:ext cx="18471333" cy="1038471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184868">
            <a:off x="8116571" y="943601"/>
            <a:ext cx="6264866" cy="878999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3355130" y="1937438"/>
            <a:ext cx="11577741" cy="650984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4776823" y="3909874"/>
            <a:ext cx="8734354" cy="2481995"/>
            <a:chOff x="0" y="514350"/>
            <a:chExt cx="11645805" cy="3309327"/>
          </a:xfrm>
        </p:grpSpPr>
        <p:sp>
          <p:nvSpPr>
            <p:cNvPr id="6" name="TextBox 6"/>
            <p:cNvSpPr txBox="1"/>
            <p:nvPr/>
          </p:nvSpPr>
          <p:spPr>
            <a:xfrm>
              <a:off x="0" y="3000374"/>
              <a:ext cx="11645805" cy="8233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40"/>
                </a:lnSpc>
              </a:pPr>
              <a:r>
                <a:rPr lang="en-US" sz="3800" dirty="0">
                  <a:solidFill>
                    <a:srgbClr val="FDFCF7"/>
                  </a:solidFill>
                  <a:latin typeface="KG Primary Penmanship"/>
                </a:rPr>
                <a:t>DO YOU HAVE ANY QUESTIONS FOR US?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14350"/>
              <a:ext cx="11645805" cy="2533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450"/>
                </a:lnSpc>
              </a:pPr>
              <a:r>
                <a:rPr lang="en-US" sz="15000">
                  <a:solidFill>
                    <a:srgbClr val="FDFCF7"/>
                  </a:solidFill>
                  <a:latin typeface="KG Primary Penmanship"/>
                </a:rPr>
                <a:t>Thank you!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186</Words>
  <Application>Microsoft Office PowerPoint</Application>
  <PresentationFormat>Custom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League Spartan</vt:lpstr>
      <vt:lpstr>Calibri</vt:lpstr>
      <vt:lpstr>Open Sans</vt:lpstr>
      <vt:lpstr>KG Primary Penmanship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Gaurav Singh(2020sp93057)​ Nousheen Sultana (2020sp930)​ Praveen Kumar(2020sp93055)​ Noirheeta Chanda(2020sp93010) ​</dc:title>
  <cp:lastModifiedBy>Kumar, Praveen</cp:lastModifiedBy>
  <cp:revision>2</cp:revision>
  <dcterms:created xsi:type="dcterms:W3CDTF">2006-08-16T00:00:00Z</dcterms:created>
  <dcterms:modified xsi:type="dcterms:W3CDTF">2021-10-22T10:57:40Z</dcterms:modified>
  <dc:identifier>DAEtX5fHOkk</dc:identifier>
</cp:coreProperties>
</file>